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1583"/>
    <p:restoredTop sz="94660"/>
  </p:normalViewPr>
  <p:slideViewPr>
    <p:cSldViewPr snapToGrid="0">
      <p:cViewPr varScale="1">
        <p:scale>
          <a:sx n="112" d="100"/>
          <a:sy n="112" d="100"/>
        </p:scale>
        <p:origin x="420" y="96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A2C46F-D4DD-4081-8471-0DB5A45646B6}" type="doc">
      <dgm:prSet loTypeId="urn:microsoft.com/office/officeart/2005/8/layout/cycle2" loCatId="cycle" qsTypeId="urn:microsoft.com/office/officeart/2005/8/quickstyle/simple1" qsCatId="simple" csTypeId="urn:microsoft.com/office/officeart/2005/8/colors/accent3_2" csCatId="accent3" phldr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</dgm:spPr>
      <dgm:t>
        <a:bodyPr/>
        <a:lstStyle/>
        <a:p>
          <a:pPr latinLnBrk="1"/>
          <a:endParaRPr lang="ko-KR" altLang="en-US"/>
        </a:p>
      </dgm:t>
    </dgm:pt>
    <dgm:pt modelId="{830E17CB-8488-420A-872E-E967347EB156}">
      <dgm:prSet phldrT="[텍스트]" custT="1"/>
      <dgm:spPr>
        <a:solidFill>
          <a:srgbClr val="FFC000"/>
        </a:solidFill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Model</a:t>
          </a:r>
          <a:endParaRPr lang="ko-KR" altLang="en-US" sz="1600" dirty="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3FD1333E-130B-4355-A36C-C434D23EB6FD}" type="parTrans" cxnId="{B8E08C5E-A32C-48DE-89D1-4E8FDA0A0242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06112E96-F6B8-49FF-9B3E-C79E2B5F8B76}" type="sibTrans" cxnId="{B8E08C5E-A32C-48DE-89D1-4E8FDA0A0242}">
      <dgm:prSet custT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ECF409E6-3496-41DC-A52B-1510668E2EB1}">
      <dgm:prSet phldrT="[텍스트]" custT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View</a:t>
          </a:r>
          <a:endParaRPr lang="ko-KR" altLang="en-US" sz="1600" dirty="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B5CB7907-AB37-4A66-997C-76AF3FF70C8C}" type="parTrans" cxnId="{99C58F72-CB36-482D-8F46-666AE60BAC99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F43421A8-1512-40DB-A6BC-B8ED937C0045}" type="sibTrans" cxnId="{99C58F72-CB36-482D-8F46-666AE60BAC99}">
      <dgm:prSet custT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6DCBC9CE-C95D-45BC-8E82-282C986CDE3F}">
      <dgm:prSet phldrT="[텍스트]" custT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Controller</a:t>
          </a:r>
          <a:endParaRPr lang="ko-KR" altLang="en-US" sz="1600" dirty="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F8E911DE-962F-452D-B9FD-8209D6990ADD}" type="sibTrans" cxnId="{97DF7A8B-F0DA-4060-9F9E-D3D094BCAFE9}">
      <dgm:prSet custT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CE42B593-C0F1-40F6-AA01-164726C39E17}" type="parTrans" cxnId="{97DF7A8B-F0DA-4060-9F9E-D3D094BCAFE9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DABA2954-B3FE-4597-BCE2-E208DB8228CC}" type="pres">
      <dgm:prSet presAssocID="{53A2C46F-D4DD-4081-8471-0DB5A45646B6}" presName="cycle" presStyleCnt="0">
        <dgm:presLayoutVars>
          <dgm:dir/>
          <dgm:resizeHandles val="exact"/>
        </dgm:presLayoutVars>
      </dgm:prSet>
      <dgm:spPr/>
    </dgm:pt>
    <dgm:pt modelId="{9137F453-660D-4A5D-8A31-FF8F080B1D4A}" type="pres">
      <dgm:prSet presAssocID="{830E17CB-8488-420A-872E-E967347EB156}" presName="node" presStyleLbl="node1" presStyleIdx="0" presStyleCnt="3">
        <dgm:presLayoutVars>
          <dgm:bulletEnabled val="1"/>
        </dgm:presLayoutVars>
      </dgm:prSet>
      <dgm:spPr/>
    </dgm:pt>
    <dgm:pt modelId="{742D719B-9594-4BA6-98AD-364E5288ADF3}" type="pres">
      <dgm:prSet presAssocID="{06112E96-F6B8-49FF-9B3E-C79E2B5F8B76}" presName="sibTrans" presStyleLbl="sibTrans2D1" presStyleIdx="0" presStyleCnt="3"/>
      <dgm:spPr/>
    </dgm:pt>
    <dgm:pt modelId="{07FD2CEA-0141-4C8D-82ED-9A7727F1BD3F}" type="pres">
      <dgm:prSet presAssocID="{06112E96-F6B8-49FF-9B3E-C79E2B5F8B76}" presName="connectorText" presStyleLbl="sibTrans2D1" presStyleIdx="0" presStyleCnt="3"/>
      <dgm:spPr/>
    </dgm:pt>
    <dgm:pt modelId="{51DD7C6B-62CA-4D76-84B0-C62B78249A32}" type="pres">
      <dgm:prSet presAssocID="{6DCBC9CE-C95D-45BC-8E82-282C986CDE3F}" presName="node" presStyleLbl="node1" presStyleIdx="1" presStyleCnt="3">
        <dgm:presLayoutVars>
          <dgm:bulletEnabled val="1"/>
        </dgm:presLayoutVars>
      </dgm:prSet>
      <dgm:spPr/>
    </dgm:pt>
    <dgm:pt modelId="{97E04C05-5D4A-4715-9154-A5C2F1E2DB66}" type="pres">
      <dgm:prSet presAssocID="{F8E911DE-962F-452D-B9FD-8209D6990ADD}" presName="sibTrans" presStyleLbl="sibTrans2D1" presStyleIdx="1" presStyleCnt="3"/>
      <dgm:spPr/>
    </dgm:pt>
    <dgm:pt modelId="{D56A0379-BB5C-4702-AD89-920E2E7BBC13}" type="pres">
      <dgm:prSet presAssocID="{F8E911DE-962F-452D-B9FD-8209D6990ADD}" presName="connectorText" presStyleLbl="sibTrans2D1" presStyleIdx="1" presStyleCnt="3"/>
      <dgm:spPr/>
    </dgm:pt>
    <dgm:pt modelId="{C00B8BFB-6A0B-47BD-995D-E4330054A6AE}" type="pres">
      <dgm:prSet presAssocID="{ECF409E6-3496-41DC-A52B-1510668E2EB1}" presName="node" presStyleLbl="node1" presStyleIdx="2" presStyleCnt="3">
        <dgm:presLayoutVars>
          <dgm:bulletEnabled val="1"/>
        </dgm:presLayoutVars>
      </dgm:prSet>
      <dgm:spPr/>
    </dgm:pt>
    <dgm:pt modelId="{02E8AA12-9003-473C-AB99-7DE42384F0A2}" type="pres">
      <dgm:prSet presAssocID="{F43421A8-1512-40DB-A6BC-B8ED937C0045}" presName="sibTrans" presStyleLbl="sibTrans2D1" presStyleIdx="2" presStyleCnt="3"/>
      <dgm:spPr/>
    </dgm:pt>
    <dgm:pt modelId="{31B0B850-932A-46B2-B0BD-E905B489A7A7}" type="pres">
      <dgm:prSet presAssocID="{F43421A8-1512-40DB-A6BC-B8ED937C0045}" presName="connectorText" presStyleLbl="sibTrans2D1" presStyleIdx="2" presStyleCnt="3"/>
      <dgm:spPr/>
    </dgm:pt>
  </dgm:ptLst>
  <dgm:cxnLst>
    <dgm:cxn modelId="{53B0E41D-F10D-4242-81C3-C84388E896EE}" type="presOf" srcId="{ECF409E6-3496-41DC-A52B-1510668E2EB1}" destId="{C00B8BFB-6A0B-47BD-995D-E4330054A6AE}" srcOrd="0" destOrd="0" presId="urn:microsoft.com/office/officeart/2005/8/layout/cycle2"/>
    <dgm:cxn modelId="{100DA123-B877-4D3C-ABB6-82448B98770F}" type="presOf" srcId="{53A2C46F-D4DD-4081-8471-0DB5A45646B6}" destId="{DABA2954-B3FE-4597-BCE2-E208DB8228CC}" srcOrd="0" destOrd="0" presId="urn:microsoft.com/office/officeart/2005/8/layout/cycle2"/>
    <dgm:cxn modelId="{B8E08C5E-A32C-48DE-89D1-4E8FDA0A0242}" srcId="{53A2C46F-D4DD-4081-8471-0DB5A45646B6}" destId="{830E17CB-8488-420A-872E-E967347EB156}" srcOrd="0" destOrd="0" parTransId="{3FD1333E-130B-4355-A36C-C434D23EB6FD}" sibTransId="{06112E96-F6B8-49FF-9B3E-C79E2B5F8B76}"/>
    <dgm:cxn modelId="{B9A39960-635B-4506-A6B5-99A85620168A}" type="presOf" srcId="{F43421A8-1512-40DB-A6BC-B8ED937C0045}" destId="{31B0B850-932A-46B2-B0BD-E905B489A7A7}" srcOrd="1" destOrd="0" presId="urn:microsoft.com/office/officeart/2005/8/layout/cycle2"/>
    <dgm:cxn modelId="{99C58F72-CB36-482D-8F46-666AE60BAC99}" srcId="{53A2C46F-D4DD-4081-8471-0DB5A45646B6}" destId="{ECF409E6-3496-41DC-A52B-1510668E2EB1}" srcOrd="2" destOrd="0" parTransId="{B5CB7907-AB37-4A66-997C-76AF3FF70C8C}" sibTransId="{F43421A8-1512-40DB-A6BC-B8ED937C0045}"/>
    <dgm:cxn modelId="{97DF7A8B-F0DA-4060-9F9E-D3D094BCAFE9}" srcId="{53A2C46F-D4DD-4081-8471-0DB5A45646B6}" destId="{6DCBC9CE-C95D-45BC-8E82-282C986CDE3F}" srcOrd="1" destOrd="0" parTransId="{CE42B593-C0F1-40F6-AA01-164726C39E17}" sibTransId="{F8E911DE-962F-452D-B9FD-8209D6990ADD}"/>
    <dgm:cxn modelId="{D490538E-3D1B-4381-A4DB-698CA755BC85}" type="presOf" srcId="{6DCBC9CE-C95D-45BC-8E82-282C986CDE3F}" destId="{51DD7C6B-62CA-4D76-84B0-C62B78249A32}" srcOrd="0" destOrd="0" presId="urn:microsoft.com/office/officeart/2005/8/layout/cycle2"/>
    <dgm:cxn modelId="{B5A66093-FB5A-41A3-B7B1-FDE7C6955A3B}" type="presOf" srcId="{06112E96-F6B8-49FF-9B3E-C79E2B5F8B76}" destId="{07FD2CEA-0141-4C8D-82ED-9A7727F1BD3F}" srcOrd="1" destOrd="0" presId="urn:microsoft.com/office/officeart/2005/8/layout/cycle2"/>
    <dgm:cxn modelId="{D14A199B-277D-4BB0-8D6B-602A319CE0ED}" type="presOf" srcId="{06112E96-F6B8-49FF-9B3E-C79E2B5F8B76}" destId="{742D719B-9594-4BA6-98AD-364E5288ADF3}" srcOrd="0" destOrd="0" presId="urn:microsoft.com/office/officeart/2005/8/layout/cycle2"/>
    <dgm:cxn modelId="{D32091A2-AAB9-454A-B87B-E6ACFACAA249}" type="presOf" srcId="{F43421A8-1512-40DB-A6BC-B8ED937C0045}" destId="{02E8AA12-9003-473C-AB99-7DE42384F0A2}" srcOrd="0" destOrd="0" presId="urn:microsoft.com/office/officeart/2005/8/layout/cycle2"/>
    <dgm:cxn modelId="{A9C03BAD-8735-45A6-8539-66380047E5FB}" type="presOf" srcId="{F8E911DE-962F-452D-B9FD-8209D6990ADD}" destId="{97E04C05-5D4A-4715-9154-A5C2F1E2DB66}" srcOrd="0" destOrd="0" presId="urn:microsoft.com/office/officeart/2005/8/layout/cycle2"/>
    <dgm:cxn modelId="{7242ACAE-F465-4B3B-840A-9350F48612B3}" type="presOf" srcId="{F8E911DE-962F-452D-B9FD-8209D6990ADD}" destId="{D56A0379-BB5C-4702-AD89-920E2E7BBC13}" srcOrd="1" destOrd="0" presId="urn:microsoft.com/office/officeart/2005/8/layout/cycle2"/>
    <dgm:cxn modelId="{2C3555BA-64EB-4120-BD2E-FFD80AF7B3E8}" type="presOf" srcId="{830E17CB-8488-420A-872E-E967347EB156}" destId="{9137F453-660D-4A5D-8A31-FF8F080B1D4A}" srcOrd="0" destOrd="0" presId="urn:microsoft.com/office/officeart/2005/8/layout/cycle2"/>
    <dgm:cxn modelId="{3EAC0771-D1B7-4591-A72B-1AD51F7B4E68}" type="presParOf" srcId="{DABA2954-B3FE-4597-BCE2-E208DB8228CC}" destId="{9137F453-660D-4A5D-8A31-FF8F080B1D4A}" srcOrd="0" destOrd="0" presId="urn:microsoft.com/office/officeart/2005/8/layout/cycle2"/>
    <dgm:cxn modelId="{C6DB294B-8965-428F-8B1F-19CABAF76732}" type="presParOf" srcId="{DABA2954-B3FE-4597-BCE2-E208DB8228CC}" destId="{742D719B-9594-4BA6-98AD-364E5288ADF3}" srcOrd="1" destOrd="0" presId="urn:microsoft.com/office/officeart/2005/8/layout/cycle2"/>
    <dgm:cxn modelId="{53C98022-A1FA-498A-8520-8706B0E06337}" type="presParOf" srcId="{742D719B-9594-4BA6-98AD-364E5288ADF3}" destId="{07FD2CEA-0141-4C8D-82ED-9A7727F1BD3F}" srcOrd="0" destOrd="0" presId="urn:microsoft.com/office/officeart/2005/8/layout/cycle2"/>
    <dgm:cxn modelId="{568B3EA7-E23A-48EC-AD1D-078CDD39ED0B}" type="presParOf" srcId="{DABA2954-B3FE-4597-BCE2-E208DB8228CC}" destId="{51DD7C6B-62CA-4D76-84B0-C62B78249A32}" srcOrd="2" destOrd="0" presId="urn:microsoft.com/office/officeart/2005/8/layout/cycle2"/>
    <dgm:cxn modelId="{CCBA33F8-5643-4EE5-A0BC-13235E3CC780}" type="presParOf" srcId="{DABA2954-B3FE-4597-BCE2-E208DB8228CC}" destId="{97E04C05-5D4A-4715-9154-A5C2F1E2DB66}" srcOrd="3" destOrd="0" presId="urn:microsoft.com/office/officeart/2005/8/layout/cycle2"/>
    <dgm:cxn modelId="{7AAA8DB2-3F71-4979-8587-7CE92FAED0E6}" type="presParOf" srcId="{97E04C05-5D4A-4715-9154-A5C2F1E2DB66}" destId="{D56A0379-BB5C-4702-AD89-920E2E7BBC13}" srcOrd="0" destOrd="0" presId="urn:microsoft.com/office/officeart/2005/8/layout/cycle2"/>
    <dgm:cxn modelId="{E61CC0DC-13B0-4F50-9BCD-3E35CFA6FAD1}" type="presParOf" srcId="{DABA2954-B3FE-4597-BCE2-E208DB8228CC}" destId="{C00B8BFB-6A0B-47BD-995D-E4330054A6AE}" srcOrd="4" destOrd="0" presId="urn:microsoft.com/office/officeart/2005/8/layout/cycle2"/>
    <dgm:cxn modelId="{D2A60F04-F247-45ED-825C-BDD7D3C5214C}" type="presParOf" srcId="{DABA2954-B3FE-4597-BCE2-E208DB8228CC}" destId="{02E8AA12-9003-473C-AB99-7DE42384F0A2}" srcOrd="5" destOrd="0" presId="urn:microsoft.com/office/officeart/2005/8/layout/cycle2"/>
    <dgm:cxn modelId="{CB191691-05E4-40CD-97FD-E404B9C81072}" type="presParOf" srcId="{02E8AA12-9003-473C-AB99-7DE42384F0A2}" destId="{31B0B850-932A-46B2-B0BD-E905B489A7A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A2C46F-D4DD-4081-8471-0DB5A45646B6}" type="doc">
      <dgm:prSet loTypeId="urn:microsoft.com/office/officeart/2005/8/layout/cycle2" loCatId="cycle" qsTypeId="urn:microsoft.com/office/officeart/2005/8/quickstyle/simple1" qsCatId="simple" csTypeId="urn:microsoft.com/office/officeart/2005/8/colors/accent3_2" csCatId="accent3" phldr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</dgm:spPr>
      <dgm:t>
        <a:bodyPr/>
        <a:lstStyle/>
        <a:p>
          <a:pPr latinLnBrk="1"/>
          <a:endParaRPr lang="ko-KR" altLang="en-US"/>
        </a:p>
      </dgm:t>
    </dgm:pt>
    <dgm:pt modelId="{830E17CB-8488-420A-872E-E967347EB156}">
      <dgm:prSet phldrT="[텍스트]" custT="1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Model</a:t>
          </a:r>
          <a:endParaRPr lang="ko-KR" altLang="en-US" sz="1600" dirty="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3FD1333E-130B-4355-A36C-C434D23EB6FD}" type="parTrans" cxnId="{B8E08C5E-A32C-48DE-89D1-4E8FDA0A0242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06112E96-F6B8-49FF-9B3E-C79E2B5F8B76}" type="sibTrans" cxnId="{B8E08C5E-A32C-48DE-89D1-4E8FDA0A0242}">
      <dgm:prSet custT="1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ECF409E6-3496-41DC-A52B-1510668E2EB1}">
      <dgm:prSet phldrT="[텍스트]" custT="1"/>
      <dgm:spPr>
        <a:solidFill>
          <a:srgbClr val="92D050"/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View</a:t>
          </a:r>
          <a:endParaRPr lang="ko-KR" altLang="en-US" sz="1600" dirty="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B5CB7907-AB37-4A66-997C-76AF3FF70C8C}" type="parTrans" cxnId="{99C58F72-CB36-482D-8F46-666AE60BAC99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F43421A8-1512-40DB-A6BC-B8ED937C0045}" type="sibTrans" cxnId="{99C58F72-CB36-482D-8F46-666AE60BAC99}">
      <dgm:prSet custT="1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6DCBC9CE-C95D-45BC-8E82-282C986CDE3F}">
      <dgm:prSet phldrT="[텍스트]" custT="1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Controller</a:t>
          </a:r>
          <a:endParaRPr lang="ko-KR" altLang="en-US" sz="1600" dirty="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F8E911DE-962F-452D-B9FD-8209D6990ADD}" type="sibTrans" cxnId="{97DF7A8B-F0DA-4060-9F9E-D3D094BCAFE9}">
      <dgm:prSet custT="1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CE42B593-C0F1-40F6-AA01-164726C39E17}" type="parTrans" cxnId="{97DF7A8B-F0DA-4060-9F9E-D3D094BCAFE9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DABA2954-B3FE-4597-BCE2-E208DB8228CC}" type="pres">
      <dgm:prSet presAssocID="{53A2C46F-D4DD-4081-8471-0DB5A45646B6}" presName="cycle" presStyleCnt="0">
        <dgm:presLayoutVars>
          <dgm:dir/>
          <dgm:resizeHandles val="exact"/>
        </dgm:presLayoutVars>
      </dgm:prSet>
      <dgm:spPr/>
    </dgm:pt>
    <dgm:pt modelId="{9137F453-660D-4A5D-8A31-FF8F080B1D4A}" type="pres">
      <dgm:prSet presAssocID="{830E17CB-8488-420A-872E-E967347EB156}" presName="node" presStyleLbl="node1" presStyleIdx="0" presStyleCnt="3">
        <dgm:presLayoutVars>
          <dgm:bulletEnabled val="1"/>
        </dgm:presLayoutVars>
      </dgm:prSet>
      <dgm:spPr/>
    </dgm:pt>
    <dgm:pt modelId="{742D719B-9594-4BA6-98AD-364E5288ADF3}" type="pres">
      <dgm:prSet presAssocID="{06112E96-F6B8-49FF-9B3E-C79E2B5F8B76}" presName="sibTrans" presStyleLbl="sibTrans2D1" presStyleIdx="0" presStyleCnt="3"/>
      <dgm:spPr/>
    </dgm:pt>
    <dgm:pt modelId="{07FD2CEA-0141-4C8D-82ED-9A7727F1BD3F}" type="pres">
      <dgm:prSet presAssocID="{06112E96-F6B8-49FF-9B3E-C79E2B5F8B76}" presName="connectorText" presStyleLbl="sibTrans2D1" presStyleIdx="0" presStyleCnt="3"/>
      <dgm:spPr/>
    </dgm:pt>
    <dgm:pt modelId="{51DD7C6B-62CA-4D76-84B0-C62B78249A32}" type="pres">
      <dgm:prSet presAssocID="{6DCBC9CE-C95D-45BC-8E82-282C986CDE3F}" presName="node" presStyleLbl="node1" presStyleIdx="1" presStyleCnt="3">
        <dgm:presLayoutVars>
          <dgm:bulletEnabled val="1"/>
        </dgm:presLayoutVars>
      </dgm:prSet>
      <dgm:spPr/>
    </dgm:pt>
    <dgm:pt modelId="{97E04C05-5D4A-4715-9154-A5C2F1E2DB66}" type="pres">
      <dgm:prSet presAssocID="{F8E911DE-962F-452D-B9FD-8209D6990ADD}" presName="sibTrans" presStyleLbl="sibTrans2D1" presStyleIdx="1" presStyleCnt="3"/>
      <dgm:spPr/>
    </dgm:pt>
    <dgm:pt modelId="{D56A0379-BB5C-4702-AD89-920E2E7BBC13}" type="pres">
      <dgm:prSet presAssocID="{F8E911DE-962F-452D-B9FD-8209D6990ADD}" presName="connectorText" presStyleLbl="sibTrans2D1" presStyleIdx="1" presStyleCnt="3"/>
      <dgm:spPr/>
    </dgm:pt>
    <dgm:pt modelId="{C00B8BFB-6A0B-47BD-995D-E4330054A6AE}" type="pres">
      <dgm:prSet presAssocID="{ECF409E6-3496-41DC-A52B-1510668E2EB1}" presName="node" presStyleLbl="node1" presStyleIdx="2" presStyleCnt="3">
        <dgm:presLayoutVars>
          <dgm:bulletEnabled val="1"/>
        </dgm:presLayoutVars>
      </dgm:prSet>
      <dgm:spPr/>
    </dgm:pt>
    <dgm:pt modelId="{02E8AA12-9003-473C-AB99-7DE42384F0A2}" type="pres">
      <dgm:prSet presAssocID="{F43421A8-1512-40DB-A6BC-B8ED937C0045}" presName="sibTrans" presStyleLbl="sibTrans2D1" presStyleIdx="2" presStyleCnt="3"/>
      <dgm:spPr/>
    </dgm:pt>
    <dgm:pt modelId="{31B0B850-932A-46B2-B0BD-E905B489A7A7}" type="pres">
      <dgm:prSet presAssocID="{F43421A8-1512-40DB-A6BC-B8ED937C0045}" presName="connectorText" presStyleLbl="sibTrans2D1" presStyleIdx="2" presStyleCnt="3"/>
      <dgm:spPr/>
    </dgm:pt>
  </dgm:ptLst>
  <dgm:cxnLst>
    <dgm:cxn modelId="{53B0E41D-F10D-4242-81C3-C84388E896EE}" type="presOf" srcId="{ECF409E6-3496-41DC-A52B-1510668E2EB1}" destId="{C00B8BFB-6A0B-47BD-995D-E4330054A6AE}" srcOrd="0" destOrd="0" presId="urn:microsoft.com/office/officeart/2005/8/layout/cycle2"/>
    <dgm:cxn modelId="{100DA123-B877-4D3C-ABB6-82448B98770F}" type="presOf" srcId="{53A2C46F-D4DD-4081-8471-0DB5A45646B6}" destId="{DABA2954-B3FE-4597-BCE2-E208DB8228CC}" srcOrd="0" destOrd="0" presId="urn:microsoft.com/office/officeart/2005/8/layout/cycle2"/>
    <dgm:cxn modelId="{B8E08C5E-A32C-48DE-89D1-4E8FDA0A0242}" srcId="{53A2C46F-D4DD-4081-8471-0DB5A45646B6}" destId="{830E17CB-8488-420A-872E-E967347EB156}" srcOrd="0" destOrd="0" parTransId="{3FD1333E-130B-4355-A36C-C434D23EB6FD}" sibTransId="{06112E96-F6B8-49FF-9B3E-C79E2B5F8B76}"/>
    <dgm:cxn modelId="{B9A39960-635B-4506-A6B5-99A85620168A}" type="presOf" srcId="{F43421A8-1512-40DB-A6BC-B8ED937C0045}" destId="{31B0B850-932A-46B2-B0BD-E905B489A7A7}" srcOrd="1" destOrd="0" presId="urn:microsoft.com/office/officeart/2005/8/layout/cycle2"/>
    <dgm:cxn modelId="{99C58F72-CB36-482D-8F46-666AE60BAC99}" srcId="{53A2C46F-D4DD-4081-8471-0DB5A45646B6}" destId="{ECF409E6-3496-41DC-A52B-1510668E2EB1}" srcOrd="2" destOrd="0" parTransId="{B5CB7907-AB37-4A66-997C-76AF3FF70C8C}" sibTransId="{F43421A8-1512-40DB-A6BC-B8ED937C0045}"/>
    <dgm:cxn modelId="{97DF7A8B-F0DA-4060-9F9E-D3D094BCAFE9}" srcId="{53A2C46F-D4DD-4081-8471-0DB5A45646B6}" destId="{6DCBC9CE-C95D-45BC-8E82-282C986CDE3F}" srcOrd="1" destOrd="0" parTransId="{CE42B593-C0F1-40F6-AA01-164726C39E17}" sibTransId="{F8E911DE-962F-452D-B9FD-8209D6990ADD}"/>
    <dgm:cxn modelId="{D490538E-3D1B-4381-A4DB-698CA755BC85}" type="presOf" srcId="{6DCBC9CE-C95D-45BC-8E82-282C986CDE3F}" destId="{51DD7C6B-62CA-4D76-84B0-C62B78249A32}" srcOrd="0" destOrd="0" presId="urn:microsoft.com/office/officeart/2005/8/layout/cycle2"/>
    <dgm:cxn modelId="{B5A66093-FB5A-41A3-B7B1-FDE7C6955A3B}" type="presOf" srcId="{06112E96-F6B8-49FF-9B3E-C79E2B5F8B76}" destId="{07FD2CEA-0141-4C8D-82ED-9A7727F1BD3F}" srcOrd="1" destOrd="0" presId="urn:microsoft.com/office/officeart/2005/8/layout/cycle2"/>
    <dgm:cxn modelId="{D14A199B-277D-4BB0-8D6B-602A319CE0ED}" type="presOf" srcId="{06112E96-F6B8-49FF-9B3E-C79E2B5F8B76}" destId="{742D719B-9594-4BA6-98AD-364E5288ADF3}" srcOrd="0" destOrd="0" presId="urn:microsoft.com/office/officeart/2005/8/layout/cycle2"/>
    <dgm:cxn modelId="{D32091A2-AAB9-454A-B87B-E6ACFACAA249}" type="presOf" srcId="{F43421A8-1512-40DB-A6BC-B8ED937C0045}" destId="{02E8AA12-9003-473C-AB99-7DE42384F0A2}" srcOrd="0" destOrd="0" presId="urn:microsoft.com/office/officeart/2005/8/layout/cycle2"/>
    <dgm:cxn modelId="{A9C03BAD-8735-45A6-8539-66380047E5FB}" type="presOf" srcId="{F8E911DE-962F-452D-B9FD-8209D6990ADD}" destId="{97E04C05-5D4A-4715-9154-A5C2F1E2DB66}" srcOrd="0" destOrd="0" presId="urn:microsoft.com/office/officeart/2005/8/layout/cycle2"/>
    <dgm:cxn modelId="{7242ACAE-F465-4B3B-840A-9350F48612B3}" type="presOf" srcId="{F8E911DE-962F-452D-B9FD-8209D6990ADD}" destId="{D56A0379-BB5C-4702-AD89-920E2E7BBC13}" srcOrd="1" destOrd="0" presId="urn:microsoft.com/office/officeart/2005/8/layout/cycle2"/>
    <dgm:cxn modelId="{2C3555BA-64EB-4120-BD2E-FFD80AF7B3E8}" type="presOf" srcId="{830E17CB-8488-420A-872E-E967347EB156}" destId="{9137F453-660D-4A5D-8A31-FF8F080B1D4A}" srcOrd="0" destOrd="0" presId="urn:microsoft.com/office/officeart/2005/8/layout/cycle2"/>
    <dgm:cxn modelId="{3EAC0771-D1B7-4591-A72B-1AD51F7B4E68}" type="presParOf" srcId="{DABA2954-B3FE-4597-BCE2-E208DB8228CC}" destId="{9137F453-660D-4A5D-8A31-FF8F080B1D4A}" srcOrd="0" destOrd="0" presId="urn:microsoft.com/office/officeart/2005/8/layout/cycle2"/>
    <dgm:cxn modelId="{C6DB294B-8965-428F-8B1F-19CABAF76732}" type="presParOf" srcId="{DABA2954-B3FE-4597-BCE2-E208DB8228CC}" destId="{742D719B-9594-4BA6-98AD-364E5288ADF3}" srcOrd="1" destOrd="0" presId="urn:microsoft.com/office/officeart/2005/8/layout/cycle2"/>
    <dgm:cxn modelId="{53C98022-A1FA-498A-8520-8706B0E06337}" type="presParOf" srcId="{742D719B-9594-4BA6-98AD-364E5288ADF3}" destId="{07FD2CEA-0141-4C8D-82ED-9A7727F1BD3F}" srcOrd="0" destOrd="0" presId="urn:microsoft.com/office/officeart/2005/8/layout/cycle2"/>
    <dgm:cxn modelId="{568B3EA7-E23A-48EC-AD1D-078CDD39ED0B}" type="presParOf" srcId="{DABA2954-B3FE-4597-BCE2-E208DB8228CC}" destId="{51DD7C6B-62CA-4D76-84B0-C62B78249A32}" srcOrd="2" destOrd="0" presId="urn:microsoft.com/office/officeart/2005/8/layout/cycle2"/>
    <dgm:cxn modelId="{CCBA33F8-5643-4EE5-A0BC-13235E3CC780}" type="presParOf" srcId="{DABA2954-B3FE-4597-BCE2-E208DB8228CC}" destId="{97E04C05-5D4A-4715-9154-A5C2F1E2DB66}" srcOrd="3" destOrd="0" presId="urn:microsoft.com/office/officeart/2005/8/layout/cycle2"/>
    <dgm:cxn modelId="{7AAA8DB2-3F71-4979-8587-7CE92FAED0E6}" type="presParOf" srcId="{97E04C05-5D4A-4715-9154-A5C2F1E2DB66}" destId="{D56A0379-BB5C-4702-AD89-920E2E7BBC13}" srcOrd="0" destOrd="0" presId="urn:microsoft.com/office/officeart/2005/8/layout/cycle2"/>
    <dgm:cxn modelId="{E61CC0DC-13B0-4F50-9BCD-3E35CFA6FAD1}" type="presParOf" srcId="{DABA2954-B3FE-4597-BCE2-E208DB8228CC}" destId="{C00B8BFB-6A0B-47BD-995D-E4330054A6AE}" srcOrd="4" destOrd="0" presId="urn:microsoft.com/office/officeart/2005/8/layout/cycle2"/>
    <dgm:cxn modelId="{D2A60F04-F247-45ED-825C-BDD7D3C5214C}" type="presParOf" srcId="{DABA2954-B3FE-4597-BCE2-E208DB8228CC}" destId="{02E8AA12-9003-473C-AB99-7DE42384F0A2}" srcOrd="5" destOrd="0" presId="urn:microsoft.com/office/officeart/2005/8/layout/cycle2"/>
    <dgm:cxn modelId="{CB191691-05E4-40CD-97FD-E404B9C81072}" type="presParOf" srcId="{02E8AA12-9003-473C-AB99-7DE42384F0A2}" destId="{31B0B850-932A-46B2-B0BD-E905B489A7A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A2C46F-D4DD-4081-8471-0DB5A45646B6}" type="doc">
      <dgm:prSet loTypeId="urn:microsoft.com/office/officeart/2005/8/layout/cycle2" loCatId="cycle" qsTypeId="urn:microsoft.com/office/officeart/2005/8/quickstyle/simple1" qsCatId="simple" csTypeId="urn:microsoft.com/office/officeart/2005/8/colors/accent3_2" csCatId="accent3" phldr="1"/>
      <dgm:spPr>
        <a:scene3d>
          <a:camera prst="orthographicFront">
            <a:rot lat="0" lon="0" rev="0"/>
          </a:camera>
          <a:lightRig rig="soft" dir="t">
            <a:rot lat="0" lon="0" rev="0"/>
          </a:lightRig>
        </a:scene3d>
      </dgm:spPr>
      <dgm:t>
        <a:bodyPr/>
        <a:lstStyle/>
        <a:p>
          <a:pPr latinLnBrk="1"/>
          <a:endParaRPr lang="ko-KR" altLang="en-US"/>
        </a:p>
      </dgm:t>
    </dgm:pt>
    <dgm:pt modelId="{830E17CB-8488-420A-872E-E967347EB156}">
      <dgm:prSet phldrT="[텍스트]" custT="1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Model</a:t>
          </a:r>
          <a:endParaRPr lang="ko-KR" altLang="en-US" sz="1600" dirty="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3FD1333E-130B-4355-A36C-C434D23EB6FD}" type="parTrans" cxnId="{B8E08C5E-A32C-48DE-89D1-4E8FDA0A0242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06112E96-F6B8-49FF-9B3E-C79E2B5F8B76}" type="sibTrans" cxnId="{B8E08C5E-A32C-48DE-89D1-4E8FDA0A0242}">
      <dgm:prSet custT="1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ECF409E6-3496-41DC-A52B-1510668E2EB1}">
      <dgm:prSet phldrT="[텍스트]" custT="1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View</a:t>
          </a:r>
          <a:endParaRPr lang="ko-KR" altLang="en-US" sz="1600" dirty="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B5CB7907-AB37-4A66-997C-76AF3FF70C8C}" type="parTrans" cxnId="{99C58F72-CB36-482D-8F46-666AE60BAC99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F43421A8-1512-40DB-A6BC-B8ED937C0045}" type="sibTrans" cxnId="{99C58F72-CB36-482D-8F46-666AE60BAC99}">
      <dgm:prSet custT="1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6DCBC9CE-C95D-45BC-8E82-282C986CDE3F}">
      <dgm:prSet phldrT="[텍스트]" custT="1"/>
      <dgm:spPr>
        <a:solidFill>
          <a:srgbClr val="00B0F0"/>
        </a:solidFill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r>
            <a: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Controller</a:t>
          </a:r>
          <a:endParaRPr lang="ko-KR" altLang="en-US" sz="1600" dirty="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F8E911DE-962F-452D-B9FD-8209D6990ADD}" type="sibTrans" cxnId="{97DF7A8B-F0DA-4060-9F9E-D3D094BCAFE9}">
      <dgm:prSet custT="1"/>
      <dgm:spPr>
        <a:ln>
          <a:noFill/>
        </a:ln>
        <a:effectLst>
          <a:outerShdw blurRad="107950" dist="12700" dir="5400000" algn="ctr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gm:spPr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CE42B593-C0F1-40F6-AA01-164726C39E17}" type="parTrans" cxnId="{97DF7A8B-F0DA-4060-9F9E-D3D094BCAFE9}">
      <dgm:prSet/>
      <dgm:spPr/>
      <dgm:t>
        <a:bodyPr/>
        <a:lstStyle/>
        <a:p>
          <a:pPr latinLnBrk="1"/>
          <a:endParaRPr lang="ko-KR" altLang="en-US" sz="16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gm:t>
    </dgm:pt>
    <dgm:pt modelId="{DABA2954-B3FE-4597-BCE2-E208DB8228CC}" type="pres">
      <dgm:prSet presAssocID="{53A2C46F-D4DD-4081-8471-0DB5A45646B6}" presName="cycle" presStyleCnt="0">
        <dgm:presLayoutVars>
          <dgm:dir/>
          <dgm:resizeHandles val="exact"/>
        </dgm:presLayoutVars>
      </dgm:prSet>
      <dgm:spPr/>
    </dgm:pt>
    <dgm:pt modelId="{9137F453-660D-4A5D-8A31-FF8F080B1D4A}" type="pres">
      <dgm:prSet presAssocID="{830E17CB-8488-420A-872E-E967347EB156}" presName="node" presStyleLbl="node1" presStyleIdx="0" presStyleCnt="3">
        <dgm:presLayoutVars>
          <dgm:bulletEnabled val="1"/>
        </dgm:presLayoutVars>
      </dgm:prSet>
      <dgm:spPr/>
    </dgm:pt>
    <dgm:pt modelId="{742D719B-9594-4BA6-98AD-364E5288ADF3}" type="pres">
      <dgm:prSet presAssocID="{06112E96-F6B8-49FF-9B3E-C79E2B5F8B76}" presName="sibTrans" presStyleLbl="sibTrans2D1" presStyleIdx="0" presStyleCnt="3"/>
      <dgm:spPr/>
    </dgm:pt>
    <dgm:pt modelId="{07FD2CEA-0141-4C8D-82ED-9A7727F1BD3F}" type="pres">
      <dgm:prSet presAssocID="{06112E96-F6B8-49FF-9B3E-C79E2B5F8B76}" presName="connectorText" presStyleLbl="sibTrans2D1" presStyleIdx="0" presStyleCnt="3"/>
      <dgm:spPr/>
    </dgm:pt>
    <dgm:pt modelId="{51DD7C6B-62CA-4D76-84B0-C62B78249A32}" type="pres">
      <dgm:prSet presAssocID="{6DCBC9CE-C95D-45BC-8E82-282C986CDE3F}" presName="node" presStyleLbl="node1" presStyleIdx="1" presStyleCnt="3">
        <dgm:presLayoutVars>
          <dgm:bulletEnabled val="1"/>
        </dgm:presLayoutVars>
      </dgm:prSet>
      <dgm:spPr/>
    </dgm:pt>
    <dgm:pt modelId="{97E04C05-5D4A-4715-9154-A5C2F1E2DB66}" type="pres">
      <dgm:prSet presAssocID="{F8E911DE-962F-452D-B9FD-8209D6990ADD}" presName="sibTrans" presStyleLbl="sibTrans2D1" presStyleIdx="1" presStyleCnt="3"/>
      <dgm:spPr/>
    </dgm:pt>
    <dgm:pt modelId="{D56A0379-BB5C-4702-AD89-920E2E7BBC13}" type="pres">
      <dgm:prSet presAssocID="{F8E911DE-962F-452D-B9FD-8209D6990ADD}" presName="connectorText" presStyleLbl="sibTrans2D1" presStyleIdx="1" presStyleCnt="3"/>
      <dgm:spPr/>
    </dgm:pt>
    <dgm:pt modelId="{C00B8BFB-6A0B-47BD-995D-E4330054A6AE}" type="pres">
      <dgm:prSet presAssocID="{ECF409E6-3496-41DC-A52B-1510668E2EB1}" presName="node" presStyleLbl="node1" presStyleIdx="2" presStyleCnt="3">
        <dgm:presLayoutVars>
          <dgm:bulletEnabled val="1"/>
        </dgm:presLayoutVars>
      </dgm:prSet>
      <dgm:spPr/>
    </dgm:pt>
    <dgm:pt modelId="{02E8AA12-9003-473C-AB99-7DE42384F0A2}" type="pres">
      <dgm:prSet presAssocID="{F43421A8-1512-40DB-A6BC-B8ED937C0045}" presName="sibTrans" presStyleLbl="sibTrans2D1" presStyleIdx="2" presStyleCnt="3"/>
      <dgm:spPr/>
    </dgm:pt>
    <dgm:pt modelId="{31B0B850-932A-46B2-B0BD-E905B489A7A7}" type="pres">
      <dgm:prSet presAssocID="{F43421A8-1512-40DB-A6BC-B8ED937C0045}" presName="connectorText" presStyleLbl="sibTrans2D1" presStyleIdx="2" presStyleCnt="3"/>
      <dgm:spPr/>
    </dgm:pt>
  </dgm:ptLst>
  <dgm:cxnLst>
    <dgm:cxn modelId="{53B0E41D-F10D-4242-81C3-C84388E896EE}" type="presOf" srcId="{ECF409E6-3496-41DC-A52B-1510668E2EB1}" destId="{C00B8BFB-6A0B-47BD-995D-E4330054A6AE}" srcOrd="0" destOrd="0" presId="urn:microsoft.com/office/officeart/2005/8/layout/cycle2"/>
    <dgm:cxn modelId="{100DA123-B877-4D3C-ABB6-82448B98770F}" type="presOf" srcId="{53A2C46F-D4DD-4081-8471-0DB5A45646B6}" destId="{DABA2954-B3FE-4597-BCE2-E208DB8228CC}" srcOrd="0" destOrd="0" presId="urn:microsoft.com/office/officeart/2005/8/layout/cycle2"/>
    <dgm:cxn modelId="{B8E08C5E-A32C-48DE-89D1-4E8FDA0A0242}" srcId="{53A2C46F-D4DD-4081-8471-0DB5A45646B6}" destId="{830E17CB-8488-420A-872E-E967347EB156}" srcOrd="0" destOrd="0" parTransId="{3FD1333E-130B-4355-A36C-C434D23EB6FD}" sibTransId="{06112E96-F6B8-49FF-9B3E-C79E2B5F8B76}"/>
    <dgm:cxn modelId="{B9A39960-635B-4506-A6B5-99A85620168A}" type="presOf" srcId="{F43421A8-1512-40DB-A6BC-B8ED937C0045}" destId="{31B0B850-932A-46B2-B0BD-E905B489A7A7}" srcOrd="1" destOrd="0" presId="urn:microsoft.com/office/officeart/2005/8/layout/cycle2"/>
    <dgm:cxn modelId="{99C58F72-CB36-482D-8F46-666AE60BAC99}" srcId="{53A2C46F-D4DD-4081-8471-0DB5A45646B6}" destId="{ECF409E6-3496-41DC-A52B-1510668E2EB1}" srcOrd="2" destOrd="0" parTransId="{B5CB7907-AB37-4A66-997C-76AF3FF70C8C}" sibTransId="{F43421A8-1512-40DB-A6BC-B8ED937C0045}"/>
    <dgm:cxn modelId="{97DF7A8B-F0DA-4060-9F9E-D3D094BCAFE9}" srcId="{53A2C46F-D4DD-4081-8471-0DB5A45646B6}" destId="{6DCBC9CE-C95D-45BC-8E82-282C986CDE3F}" srcOrd="1" destOrd="0" parTransId="{CE42B593-C0F1-40F6-AA01-164726C39E17}" sibTransId="{F8E911DE-962F-452D-B9FD-8209D6990ADD}"/>
    <dgm:cxn modelId="{D490538E-3D1B-4381-A4DB-698CA755BC85}" type="presOf" srcId="{6DCBC9CE-C95D-45BC-8E82-282C986CDE3F}" destId="{51DD7C6B-62CA-4D76-84B0-C62B78249A32}" srcOrd="0" destOrd="0" presId="urn:microsoft.com/office/officeart/2005/8/layout/cycle2"/>
    <dgm:cxn modelId="{B5A66093-FB5A-41A3-B7B1-FDE7C6955A3B}" type="presOf" srcId="{06112E96-F6B8-49FF-9B3E-C79E2B5F8B76}" destId="{07FD2CEA-0141-4C8D-82ED-9A7727F1BD3F}" srcOrd="1" destOrd="0" presId="urn:microsoft.com/office/officeart/2005/8/layout/cycle2"/>
    <dgm:cxn modelId="{D14A199B-277D-4BB0-8D6B-602A319CE0ED}" type="presOf" srcId="{06112E96-F6B8-49FF-9B3E-C79E2B5F8B76}" destId="{742D719B-9594-4BA6-98AD-364E5288ADF3}" srcOrd="0" destOrd="0" presId="urn:microsoft.com/office/officeart/2005/8/layout/cycle2"/>
    <dgm:cxn modelId="{D32091A2-AAB9-454A-B87B-E6ACFACAA249}" type="presOf" srcId="{F43421A8-1512-40DB-A6BC-B8ED937C0045}" destId="{02E8AA12-9003-473C-AB99-7DE42384F0A2}" srcOrd="0" destOrd="0" presId="urn:microsoft.com/office/officeart/2005/8/layout/cycle2"/>
    <dgm:cxn modelId="{A9C03BAD-8735-45A6-8539-66380047E5FB}" type="presOf" srcId="{F8E911DE-962F-452D-B9FD-8209D6990ADD}" destId="{97E04C05-5D4A-4715-9154-A5C2F1E2DB66}" srcOrd="0" destOrd="0" presId="urn:microsoft.com/office/officeart/2005/8/layout/cycle2"/>
    <dgm:cxn modelId="{7242ACAE-F465-4B3B-840A-9350F48612B3}" type="presOf" srcId="{F8E911DE-962F-452D-B9FD-8209D6990ADD}" destId="{D56A0379-BB5C-4702-AD89-920E2E7BBC13}" srcOrd="1" destOrd="0" presId="urn:microsoft.com/office/officeart/2005/8/layout/cycle2"/>
    <dgm:cxn modelId="{2C3555BA-64EB-4120-BD2E-FFD80AF7B3E8}" type="presOf" srcId="{830E17CB-8488-420A-872E-E967347EB156}" destId="{9137F453-660D-4A5D-8A31-FF8F080B1D4A}" srcOrd="0" destOrd="0" presId="urn:microsoft.com/office/officeart/2005/8/layout/cycle2"/>
    <dgm:cxn modelId="{3EAC0771-D1B7-4591-A72B-1AD51F7B4E68}" type="presParOf" srcId="{DABA2954-B3FE-4597-BCE2-E208DB8228CC}" destId="{9137F453-660D-4A5D-8A31-FF8F080B1D4A}" srcOrd="0" destOrd="0" presId="urn:microsoft.com/office/officeart/2005/8/layout/cycle2"/>
    <dgm:cxn modelId="{C6DB294B-8965-428F-8B1F-19CABAF76732}" type="presParOf" srcId="{DABA2954-B3FE-4597-BCE2-E208DB8228CC}" destId="{742D719B-9594-4BA6-98AD-364E5288ADF3}" srcOrd="1" destOrd="0" presId="urn:microsoft.com/office/officeart/2005/8/layout/cycle2"/>
    <dgm:cxn modelId="{53C98022-A1FA-498A-8520-8706B0E06337}" type="presParOf" srcId="{742D719B-9594-4BA6-98AD-364E5288ADF3}" destId="{07FD2CEA-0141-4C8D-82ED-9A7727F1BD3F}" srcOrd="0" destOrd="0" presId="urn:microsoft.com/office/officeart/2005/8/layout/cycle2"/>
    <dgm:cxn modelId="{568B3EA7-E23A-48EC-AD1D-078CDD39ED0B}" type="presParOf" srcId="{DABA2954-B3FE-4597-BCE2-E208DB8228CC}" destId="{51DD7C6B-62CA-4D76-84B0-C62B78249A32}" srcOrd="2" destOrd="0" presId="urn:microsoft.com/office/officeart/2005/8/layout/cycle2"/>
    <dgm:cxn modelId="{CCBA33F8-5643-4EE5-A0BC-13235E3CC780}" type="presParOf" srcId="{DABA2954-B3FE-4597-BCE2-E208DB8228CC}" destId="{97E04C05-5D4A-4715-9154-A5C2F1E2DB66}" srcOrd="3" destOrd="0" presId="urn:microsoft.com/office/officeart/2005/8/layout/cycle2"/>
    <dgm:cxn modelId="{7AAA8DB2-3F71-4979-8587-7CE92FAED0E6}" type="presParOf" srcId="{97E04C05-5D4A-4715-9154-A5C2F1E2DB66}" destId="{D56A0379-BB5C-4702-AD89-920E2E7BBC13}" srcOrd="0" destOrd="0" presId="urn:microsoft.com/office/officeart/2005/8/layout/cycle2"/>
    <dgm:cxn modelId="{E61CC0DC-13B0-4F50-9BCD-3E35CFA6FAD1}" type="presParOf" srcId="{DABA2954-B3FE-4597-BCE2-E208DB8228CC}" destId="{C00B8BFB-6A0B-47BD-995D-E4330054A6AE}" srcOrd="4" destOrd="0" presId="urn:microsoft.com/office/officeart/2005/8/layout/cycle2"/>
    <dgm:cxn modelId="{D2A60F04-F247-45ED-825C-BDD7D3C5214C}" type="presParOf" srcId="{DABA2954-B3FE-4597-BCE2-E208DB8228CC}" destId="{02E8AA12-9003-473C-AB99-7DE42384F0A2}" srcOrd="5" destOrd="0" presId="urn:microsoft.com/office/officeart/2005/8/layout/cycle2"/>
    <dgm:cxn modelId="{CB191691-05E4-40CD-97FD-E404B9C81072}" type="presParOf" srcId="{02E8AA12-9003-473C-AB99-7DE42384F0A2}" destId="{31B0B850-932A-46B2-B0BD-E905B489A7A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37F453-660D-4A5D-8A31-FF8F080B1D4A}">
      <dsp:nvSpPr>
        <dsp:cNvPr id="0" name=""/>
        <dsp:cNvSpPr/>
      </dsp:nvSpPr>
      <dsp:spPr>
        <a:xfrm>
          <a:off x="1774237" y="405"/>
          <a:ext cx="1385182" cy="1385182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Model</a:t>
          </a:r>
          <a:endParaRPr lang="ko-KR" altLang="en-US" sz="1600" kern="1200" dirty="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1977092" y="203260"/>
        <a:ext cx="979472" cy="979472"/>
      </dsp:txXfrm>
    </dsp:sp>
    <dsp:sp modelId="{742D719B-9594-4BA6-98AD-364E5288ADF3}">
      <dsp:nvSpPr>
        <dsp:cNvPr id="0" name=""/>
        <dsp:cNvSpPr/>
      </dsp:nvSpPr>
      <dsp:spPr>
        <a:xfrm rot="3600000">
          <a:off x="2797476" y="1351160"/>
          <a:ext cx="368597" cy="4674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825121" y="1396778"/>
        <a:ext cx="258018" cy="280499"/>
      </dsp:txXfrm>
    </dsp:sp>
    <dsp:sp modelId="{51DD7C6B-62CA-4D76-84B0-C62B78249A32}">
      <dsp:nvSpPr>
        <dsp:cNvPr id="0" name=""/>
        <dsp:cNvSpPr/>
      </dsp:nvSpPr>
      <dsp:spPr>
        <a:xfrm>
          <a:off x="2814562" y="1802301"/>
          <a:ext cx="1385182" cy="13851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Controller</a:t>
          </a:r>
          <a:endParaRPr lang="ko-KR" altLang="en-US" sz="1600" kern="1200" dirty="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3017417" y="2005156"/>
        <a:ext cx="979472" cy="979472"/>
      </dsp:txXfrm>
    </dsp:sp>
    <dsp:sp modelId="{97E04C05-5D4A-4715-9154-A5C2F1E2DB66}">
      <dsp:nvSpPr>
        <dsp:cNvPr id="0" name=""/>
        <dsp:cNvSpPr/>
      </dsp:nvSpPr>
      <dsp:spPr>
        <a:xfrm rot="10800000">
          <a:off x="2292962" y="2261142"/>
          <a:ext cx="368597" cy="4674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 rot="10800000">
        <a:off x="2403541" y="2354642"/>
        <a:ext cx="258018" cy="280499"/>
      </dsp:txXfrm>
    </dsp:sp>
    <dsp:sp modelId="{C00B8BFB-6A0B-47BD-995D-E4330054A6AE}">
      <dsp:nvSpPr>
        <dsp:cNvPr id="0" name=""/>
        <dsp:cNvSpPr/>
      </dsp:nvSpPr>
      <dsp:spPr>
        <a:xfrm>
          <a:off x="733912" y="1802301"/>
          <a:ext cx="1385182" cy="13851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View</a:t>
          </a:r>
          <a:endParaRPr lang="ko-KR" altLang="en-US" sz="1600" kern="1200" dirty="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936767" y="2005156"/>
        <a:ext cx="979472" cy="979472"/>
      </dsp:txXfrm>
    </dsp:sp>
    <dsp:sp modelId="{02E8AA12-9003-473C-AB99-7DE42384F0A2}">
      <dsp:nvSpPr>
        <dsp:cNvPr id="0" name=""/>
        <dsp:cNvSpPr/>
      </dsp:nvSpPr>
      <dsp:spPr>
        <a:xfrm rot="18000000">
          <a:off x="1757151" y="1369229"/>
          <a:ext cx="368597" cy="4674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1784796" y="1510611"/>
        <a:ext cx="258018" cy="2804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37F453-660D-4A5D-8A31-FF8F080B1D4A}">
      <dsp:nvSpPr>
        <dsp:cNvPr id="0" name=""/>
        <dsp:cNvSpPr/>
      </dsp:nvSpPr>
      <dsp:spPr>
        <a:xfrm>
          <a:off x="1774237" y="405"/>
          <a:ext cx="1385182" cy="13851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Model</a:t>
          </a:r>
          <a:endParaRPr lang="ko-KR" altLang="en-US" sz="1600" kern="1200" dirty="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1977092" y="203260"/>
        <a:ext cx="979472" cy="979472"/>
      </dsp:txXfrm>
    </dsp:sp>
    <dsp:sp modelId="{742D719B-9594-4BA6-98AD-364E5288ADF3}">
      <dsp:nvSpPr>
        <dsp:cNvPr id="0" name=""/>
        <dsp:cNvSpPr/>
      </dsp:nvSpPr>
      <dsp:spPr>
        <a:xfrm rot="3600000">
          <a:off x="2797476" y="1351160"/>
          <a:ext cx="368597" cy="4674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825121" y="1396778"/>
        <a:ext cx="258018" cy="280499"/>
      </dsp:txXfrm>
    </dsp:sp>
    <dsp:sp modelId="{51DD7C6B-62CA-4D76-84B0-C62B78249A32}">
      <dsp:nvSpPr>
        <dsp:cNvPr id="0" name=""/>
        <dsp:cNvSpPr/>
      </dsp:nvSpPr>
      <dsp:spPr>
        <a:xfrm>
          <a:off x="2814562" y="1802301"/>
          <a:ext cx="1385182" cy="13851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Controller</a:t>
          </a:r>
          <a:endParaRPr lang="ko-KR" altLang="en-US" sz="1600" kern="1200" dirty="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3017417" y="2005156"/>
        <a:ext cx="979472" cy="979472"/>
      </dsp:txXfrm>
    </dsp:sp>
    <dsp:sp modelId="{97E04C05-5D4A-4715-9154-A5C2F1E2DB66}">
      <dsp:nvSpPr>
        <dsp:cNvPr id="0" name=""/>
        <dsp:cNvSpPr/>
      </dsp:nvSpPr>
      <dsp:spPr>
        <a:xfrm rot="10800000">
          <a:off x="2292962" y="2261142"/>
          <a:ext cx="368597" cy="4674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 rot="10800000">
        <a:off x="2403541" y="2354642"/>
        <a:ext cx="258018" cy="280499"/>
      </dsp:txXfrm>
    </dsp:sp>
    <dsp:sp modelId="{C00B8BFB-6A0B-47BD-995D-E4330054A6AE}">
      <dsp:nvSpPr>
        <dsp:cNvPr id="0" name=""/>
        <dsp:cNvSpPr/>
      </dsp:nvSpPr>
      <dsp:spPr>
        <a:xfrm>
          <a:off x="733912" y="1802301"/>
          <a:ext cx="1385182" cy="1385182"/>
        </a:xfrm>
        <a:prstGeom prst="ellipse">
          <a:avLst/>
        </a:prstGeom>
        <a:solidFill>
          <a:srgbClr val="92D050"/>
        </a:solidFill>
        <a:ln w="12700" cap="flat" cmpd="sng" algn="ctr">
          <a:noFill/>
          <a:prstDash val="solid"/>
          <a:miter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View</a:t>
          </a:r>
          <a:endParaRPr lang="ko-KR" altLang="en-US" sz="1600" kern="1200" dirty="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936767" y="2005156"/>
        <a:ext cx="979472" cy="979472"/>
      </dsp:txXfrm>
    </dsp:sp>
    <dsp:sp modelId="{02E8AA12-9003-473C-AB99-7DE42384F0A2}">
      <dsp:nvSpPr>
        <dsp:cNvPr id="0" name=""/>
        <dsp:cNvSpPr/>
      </dsp:nvSpPr>
      <dsp:spPr>
        <a:xfrm rot="18000000">
          <a:off x="1757151" y="1369229"/>
          <a:ext cx="368597" cy="4674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1784796" y="1510611"/>
        <a:ext cx="258018" cy="2804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37F453-660D-4A5D-8A31-FF8F080B1D4A}">
      <dsp:nvSpPr>
        <dsp:cNvPr id="0" name=""/>
        <dsp:cNvSpPr/>
      </dsp:nvSpPr>
      <dsp:spPr>
        <a:xfrm>
          <a:off x="1774237" y="405"/>
          <a:ext cx="1385182" cy="13851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Model</a:t>
          </a:r>
          <a:endParaRPr lang="ko-KR" altLang="en-US" sz="1600" kern="1200" dirty="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1977092" y="203260"/>
        <a:ext cx="979472" cy="979472"/>
      </dsp:txXfrm>
    </dsp:sp>
    <dsp:sp modelId="{742D719B-9594-4BA6-98AD-364E5288ADF3}">
      <dsp:nvSpPr>
        <dsp:cNvPr id="0" name=""/>
        <dsp:cNvSpPr/>
      </dsp:nvSpPr>
      <dsp:spPr>
        <a:xfrm rot="3600000">
          <a:off x="2797476" y="1351160"/>
          <a:ext cx="368597" cy="4674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2825121" y="1396778"/>
        <a:ext cx="258018" cy="280499"/>
      </dsp:txXfrm>
    </dsp:sp>
    <dsp:sp modelId="{51DD7C6B-62CA-4D76-84B0-C62B78249A32}">
      <dsp:nvSpPr>
        <dsp:cNvPr id="0" name=""/>
        <dsp:cNvSpPr/>
      </dsp:nvSpPr>
      <dsp:spPr>
        <a:xfrm>
          <a:off x="2814562" y="1802301"/>
          <a:ext cx="1385182" cy="1385182"/>
        </a:xfrm>
        <a:prstGeom prst="ellipse">
          <a:avLst/>
        </a:prstGeom>
        <a:solidFill>
          <a:srgbClr val="00B0F0"/>
        </a:solidFill>
        <a:ln w="12700" cap="flat" cmpd="sng" algn="ctr">
          <a:noFill/>
          <a:prstDash val="solid"/>
          <a:miter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Controller</a:t>
          </a:r>
          <a:endParaRPr lang="ko-KR" altLang="en-US" sz="1600" kern="1200" dirty="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3017417" y="2005156"/>
        <a:ext cx="979472" cy="979472"/>
      </dsp:txXfrm>
    </dsp:sp>
    <dsp:sp modelId="{97E04C05-5D4A-4715-9154-A5C2F1E2DB66}">
      <dsp:nvSpPr>
        <dsp:cNvPr id="0" name=""/>
        <dsp:cNvSpPr/>
      </dsp:nvSpPr>
      <dsp:spPr>
        <a:xfrm rot="10800000">
          <a:off x="2292962" y="2261142"/>
          <a:ext cx="368597" cy="4674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 rot="10800000">
        <a:off x="2403541" y="2354642"/>
        <a:ext cx="258018" cy="280499"/>
      </dsp:txXfrm>
    </dsp:sp>
    <dsp:sp modelId="{C00B8BFB-6A0B-47BD-995D-E4330054A6AE}">
      <dsp:nvSpPr>
        <dsp:cNvPr id="0" name=""/>
        <dsp:cNvSpPr/>
      </dsp:nvSpPr>
      <dsp:spPr>
        <a:xfrm>
          <a:off x="733912" y="1802301"/>
          <a:ext cx="1385182" cy="13851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KoPub돋움체 Bold" panose="00000800000000000000" pitchFamily="2" charset="-127"/>
              <a:ea typeface="KoPub돋움체 Bold" panose="00000800000000000000" pitchFamily="2" charset="-127"/>
            </a:rPr>
            <a:t>View</a:t>
          </a:r>
          <a:endParaRPr lang="ko-KR" altLang="en-US" sz="1600" kern="1200" dirty="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936767" y="2005156"/>
        <a:ext cx="979472" cy="979472"/>
      </dsp:txXfrm>
    </dsp:sp>
    <dsp:sp modelId="{02E8AA12-9003-473C-AB99-7DE42384F0A2}">
      <dsp:nvSpPr>
        <dsp:cNvPr id="0" name=""/>
        <dsp:cNvSpPr/>
      </dsp:nvSpPr>
      <dsp:spPr>
        <a:xfrm rot="18000000">
          <a:off x="1757151" y="1369229"/>
          <a:ext cx="368597" cy="4674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107950" dist="12700" dir="5400000" algn="ctr" rotWithShape="0">
            <a:srgbClr val="000000"/>
          </a:outerShdw>
        </a:effectLst>
        <a:scene3d>
          <a:camera prst="orthographicFront">
            <a:rot lat="0" lon="0" rev="0"/>
          </a:camera>
          <a:lightRig rig="soft" dir="t">
            <a:rot lat="0" lon="0" rev="0"/>
          </a:lightRig>
        </a:scene3d>
        <a:sp3d contourW="44450" prstMaterial="matte">
          <a:bevelT w="63500" h="63500" prst="artDeco"/>
          <a:contourClr>
            <a:srgbClr val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600" kern="1200">
            <a:latin typeface="KoPub돋움체 Bold" panose="00000800000000000000" pitchFamily="2" charset="-127"/>
            <a:ea typeface="KoPub돋움체 Bold" panose="00000800000000000000" pitchFamily="2" charset="-127"/>
          </a:endParaRPr>
        </a:p>
      </dsp:txBody>
      <dsp:txXfrm>
        <a:off x="1784796" y="1510611"/>
        <a:ext cx="258018" cy="280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441A2CC-AD33-4BEB-BEDF-7117FCB0AF3A}" type="datetime1">
              <a:rPr lang="ko-KR" altLang="en-US"/>
              <a:pPr lvl="0">
                <a:defRPr lang="ko-KR" altLang="en-US"/>
              </a:pPr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50B6F26-7B99-433C-A969-9457AF99F1D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441A2CC-AD33-4BEB-BEDF-7117FCB0AF3A}" type="datetime1">
              <a:rPr lang="ko-KR" altLang="en-US"/>
              <a:pPr lvl="0">
                <a:defRPr lang="ko-KR" altLang="en-US"/>
              </a:pPr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50B6F26-7B99-433C-A969-9457AF99F1D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441A2CC-AD33-4BEB-BEDF-7117FCB0AF3A}" type="datetime1">
              <a:rPr lang="ko-KR" altLang="en-US"/>
              <a:pPr lvl="0">
                <a:defRPr lang="ko-KR" altLang="en-US"/>
              </a:pPr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50B6F26-7B99-433C-A969-9457AF99F1D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441A2CC-AD33-4BEB-BEDF-7117FCB0AF3A}" type="datetime1">
              <a:rPr lang="ko-KR" altLang="en-US"/>
              <a:pPr lvl="0">
                <a:defRPr lang="ko-KR" altLang="en-US"/>
              </a:pPr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50B6F26-7B99-433C-A969-9457AF99F1D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441A2CC-AD33-4BEB-BEDF-7117FCB0AF3A}" type="datetime1">
              <a:rPr lang="ko-KR" altLang="en-US"/>
              <a:pPr lvl="0">
                <a:defRPr lang="ko-KR" altLang="en-US"/>
              </a:pPr>
              <a:t>2021-07-28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50B6F26-7B99-433C-A969-9457AF99F1D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441A2CC-AD33-4BEB-BEDF-7117FCB0AF3A}" type="datetime1">
              <a:rPr lang="ko-KR" altLang="en-US"/>
              <a:pPr lvl="0">
                <a:defRPr lang="ko-KR" altLang="en-US"/>
              </a:pPr>
              <a:t>2021-07-28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50B6F26-7B99-433C-A969-9457AF99F1D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441A2CC-AD33-4BEB-BEDF-7117FCB0AF3A}" type="datetime1">
              <a:rPr lang="ko-KR" altLang="en-US"/>
              <a:pPr lvl="0">
                <a:defRPr lang="ko-KR" altLang="en-US"/>
              </a:pPr>
              <a:t>2021-07-28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50B6F26-7B99-433C-A969-9457AF99F1D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441A2CC-AD33-4BEB-BEDF-7117FCB0AF3A}" type="datetime1">
              <a:rPr lang="ko-KR" altLang="en-US"/>
              <a:pPr lvl="0">
                <a:defRPr lang="ko-KR" altLang="en-US"/>
              </a:pPr>
              <a:t>2021-07-28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50B6F26-7B99-433C-A969-9457AF99F1D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441A2CC-AD33-4BEB-BEDF-7117FCB0AF3A}" type="datetime1">
              <a:rPr lang="ko-KR" altLang="en-US"/>
              <a:pPr lvl="0">
                <a:defRPr lang="ko-KR" altLang="en-US"/>
              </a:pPr>
              <a:t>2021-07-28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50B6F26-7B99-433C-A969-9457AF99F1D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441A2CC-AD33-4BEB-BEDF-7117FCB0AF3A}" type="datetime1">
              <a:rPr lang="ko-KR" altLang="en-US"/>
              <a:pPr lvl="0">
                <a:defRPr lang="ko-KR" altLang="en-US"/>
              </a:pPr>
              <a:t>2021-07-28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50B6F26-7B99-433C-A969-9457AF99F1D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Relationship Id="rId3" Type="http://schemas.openxmlformats.org/officeDocument/2006/relationships/image" Target="../media/image1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gif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diagramData" Target="../diagrams/data1.xml"  /><Relationship Id="rId4" Type="http://schemas.openxmlformats.org/officeDocument/2006/relationships/diagramLayout" Target="../diagrams/layout1.xml"  /><Relationship Id="rId5" Type="http://schemas.openxmlformats.org/officeDocument/2006/relationships/diagramQuickStyle" Target="../diagrams/quickStyle1.xml"  /><Relationship Id="rId6" Type="http://schemas.openxmlformats.org/officeDocument/2006/relationships/diagramColors" Target="../diagrams/colors1.xml"  /><Relationship Id="rId7" Type="http://schemas.microsoft.com/office/2007/relationships/diagramDrawing" Target="../diagrams/drawing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diagramData" Target="../diagrams/data2.xml"  /><Relationship Id="rId5" Type="http://schemas.openxmlformats.org/officeDocument/2006/relationships/diagramLayout" Target="../diagrams/layout2.xml"  /><Relationship Id="rId6" Type="http://schemas.openxmlformats.org/officeDocument/2006/relationships/diagramQuickStyle" Target="../diagrams/quickStyle2.xml"  /><Relationship Id="rId7" Type="http://schemas.openxmlformats.org/officeDocument/2006/relationships/diagramColors" Target="../diagrams/colors2.xml"  /><Relationship Id="rId8" Type="http://schemas.microsoft.com/office/2007/relationships/diagramDrawing" Target="../diagrams/drawing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diagramData" Target="../diagrams/data3.xml"  /><Relationship Id="rId4" Type="http://schemas.openxmlformats.org/officeDocument/2006/relationships/diagramLayout" Target="../diagrams/layout3.xml"  /><Relationship Id="rId5" Type="http://schemas.openxmlformats.org/officeDocument/2006/relationships/diagramQuickStyle" Target="../diagrams/quickStyle3.xml"  /><Relationship Id="rId6" Type="http://schemas.openxmlformats.org/officeDocument/2006/relationships/diagramColors" Target="../diagrams/colors3.xml"  /><Relationship Id="rId7" Type="http://schemas.microsoft.com/office/2007/relationships/diagramDrawing" Target="../diagrams/drawing3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08985" y="2922628"/>
            <a:ext cx="5574030" cy="10664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64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  <a:cs typeface="KoPubWorld돋움체 Bold"/>
              </a:rPr>
              <a:t>쇼핑몰 프로젝트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143792" y="2576900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800" dirty="0">
                <a:solidFill>
                  <a:schemeClr val="bg1"/>
                </a:solidFill>
                <a:latin typeface="나눔스퀘어 ExtraBold"/>
                <a:ea typeface="나눔스퀘어 ExtraBold"/>
                <a:cs typeface="KoPubWorld돋움체 Light"/>
              </a:rPr>
              <a:t>JSP + MySQL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1568" y="4003548"/>
            <a:ext cx="1388603" cy="547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0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  <a:cs typeface="KoPubWorld돋움체 Bold"/>
              </a:rPr>
              <a:t>곽우영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0" y="188165"/>
            <a:ext cx="11634600" cy="830997"/>
            <a:chOff x="0" y="188165"/>
            <a:chExt cx="11634600" cy="830997"/>
          </a:xfrm>
        </p:grpSpPr>
        <p:sp>
          <p:nvSpPr>
            <p:cNvPr id="26" name="직사각형 22"/>
            <p:cNvSpPr/>
            <p:nvPr/>
          </p:nvSpPr>
          <p:spPr>
            <a:xfrm flipV="1">
              <a:off x="557400" y="1001162"/>
              <a:ext cx="11077200" cy="18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27" name="그룹 5"/>
            <p:cNvGrpSpPr/>
            <p:nvPr/>
          </p:nvGrpSpPr>
          <p:grpSpPr>
            <a:xfrm>
              <a:off x="0" y="188165"/>
              <a:ext cx="4173602" cy="819580"/>
              <a:chOff x="-286182" y="188165"/>
              <a:chExt cx="4173602" cy="819580"/>
            </a:xfrm>
          </p:grpSpPr>
          <p:sp>
            <p:nvSpPr>
              <p:cNvPr id="28" name="직사각형 4"/>
              <p:cNvSpPr/>
              <p:nvPr/>
            </p:nvSpPr>
            <p:spPr>
              <a:xfrm>
                <a:off x="690130" y="211478"/>
                <a:ext cx="3197290" cy="701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4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개발 및 구현</a:t>
                </a:r>
              </a:p>
            </p:txBody>
          </p:sp>
          <p:sp>
            <p:nvSpPr>
              <p:cNvPr id="29" name="TextBox 23"/>
              <p:cNvSpPr txBox="1"/>
              <p:nvPr/>
            </p:nvSpPr>
            <p:spPr>
              <a:xfrm>
                <a:off x="-286182" y="188165"/>
                <a:ext cx="862965" cy="8195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</a:t>
                </a:r>
                <a:r>
                  <a:rPr lang="ko-KR" altLang="en-US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2</a:t>
                </a:r>
              </a:p>
            </p:txBody>
          </p:sp>
        </p:grpSp>
      </p:grpSp>
      <p:sp>
        <p:nvSpPr>
          <p:cNvPr id="48" name="TextBox 23"/>
          <p:cNvSpPr txBox="1"/>
          <p:nvPr/>
        </p:nvSpPr>
        <p:spPr>
          <a:xfrm>
            <a:off x="6415794" y="3066613"/>
            <a:ext cx="4949182" cy="1015663"/>
          </a:xfrm>
          <a:prstGeom prst="rect">
            <a:avLst/>
          </a:prstGeom>
          <a:noFill/>
          <a:ln w="19050">
            <a:solidFill>
              <a:srgbClr val="64DECF"/>
            </a:solidFill>
            <a:prstDash val="dash"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ID</a:t>
            </a:r>
            <a:r>
              <a:rPr lang="ko-KR" altLang="en-US" sz="2000" b="1" kern="0" spc="-100" dirty="0">
                <a:latin typeface="나눔스퀘어 ExtraBold"/>
                <a:ea typeface="나눔스퀘어 ExtraBold"/>
                <a:cs typeface="THE명품고딕R"/>
              </a:rPr>
              <a:t>가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 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Password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를 받아서</a:t>
            </a:r>
            <a:endParaRPr lang="en-US" altLang="ko-KR" sz="2000" b="1" kern="0" spc="-100" dirty="0">
              <a:solidFill>
                <a:schemeClr val="tx1"/>
              </a:solidFill>
              <a:latin typeface="나눔스퀘어 ExtraBold"/>
              <a:ea typeface="나눔스퀘어 ExtraBold"/>
              <a:cs typeface="THE명품고딕R"/>
            </a:endParaRPr>
          </a:p>
          <a:p>
            <a:pPr algn="ctr">
              <a:defRPr lang="ko-KR" altLang="en-US"/>
            </a:pP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로그인 정보가 맞으면</a:t>
            </a:r>
            <a:r>
              <a:rPr lang="en-US" altLang="ko-KR" sz="2000" b="1" kern="0" spc="-100" dirty="0">
                <a:latin typeface="나눔스퀘어 ExtraBold"/>
                <a:ea typeface="나눔스퀘어 ExtraBold"/>
                <a:cs typeface="THE명품고딕R"/>
              </a:rPr>
              <a:t> 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페이지를 이동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.</a:t>
            </a:r>
            <a:endParaRPr lang="en-US" altLang="ko-KR" sz="2000" b="1" kern="0" spc="-100" dirty="0">
              <a:latin typeface="나눔스퀘어 ExtraBold"/>
              <a:ea typeface="나눔스퀘어 ExtraBold"/>
              <a:cs typeface="THE명품고딕R"/>
            </a:endParaRPr>
          </a:p>
          <a:p>
            <a:pPr algn="ctr">
              <a:defRPr lang="ko-KR" altLang="en-US"/>
            </a:pP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아니면 메시지가 나오게 하고 이전 페이지로 이동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.</a:t>
            </a:r>
            <a:endParaRPr lang="ko-KR" altLang="en-US" sz="2000" b="1" kern="0" spc="-100" dirty="0">
              <a:solidFill>
                <a:schemeClr val="tx1"/>
              </a:solidFill>
              <a:latin typeface="나눔스퀘어 ExtraBold"/>
              <a:ea typeface="나눔스퀘어 ExtraBold"/>
              <a:cs typeface="THE명품고딕R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7400" y="1433512"/>
            <a:ext cx="5540822" cy="44233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0" y="188165"/>
            <a:ext cx="11634600" cy="830997"/>
            <a:chOff x="0" y="188165"/>
            <a:chExt cx="11634600" cy="830997"/>
          </a:xfrm>
        </p:grpSpPr>
        <p:sp>
          <p:nvSpPr>
            <p:cNvPr id="26" name="직사각형 22"/>
            <p:cNvSpPr/>
            <p:nvPr/>
          </p:nvSpPr>
          <p:spPr>
            <a:xfrm flipV="1">
              <a:off x="557400" y="1001162"/>
              <a:ext cx="11077200" cy="18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27" name="그룹 5"/>
            <p:cNvGrpSpPr/>
            <p:nvPr/>
          </p:nvGrpSpPr>
          <p:grpSpPr>
            <a:xfrm>
              <a:off x="0" y="188165"/>
              <a:ext cx="4173602" cy="819580"/>
              <a:chOff x="-286182" y="188165"/>
              <a:chExt cx="4173602" cy="819580"/>
            </a:xfrm>
          </p:grpSpPr>
          <p:sp>
            <p:nvSpPr>
              <p:cNvPr id="28" name="직사각형 4"/>
              <p:cNvSpPr/>
              <p:nvPr/>
            </p:nvSpPr>
            <p:spPr>
              <a:xfrm>
                <a:off x="690130" y="211478"/>
                <a:ext cx="3197290" cy="701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4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개발 및 구현</a:t>
                </a:r>
              </a:p>
            </p:txBody>
          </p:sp>
          <p:sp>
            <p:nvSpPr>
              <p:cNvPr id="29" name="TextBox 23"/>
              <p:cNvSpPr txBox="1"/>
              <p:nvPr/>
            </p:nvSpPr>
            <p:spPr>
              <a:xfrm>
                <a:off x="-286182" y="188165"/>
                <a:ext cx="862965" cy="8195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</a:t>
                </a:r>
                <a:r>
                  <a:rPr lang="ko-KR" altLang="en-US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2</a:t>
                </a:r>
              </a:p>
            </p:txBody>
          </p:sp>
        </p:grpSp>
      </p:grp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2800" y="1123950"/>
            <a:ext cx="6781800" cy="4610100"/>
          </a:xfrm>
          <a:prstGeom prst="rect">
            <a:avLst/>
          </a:prstGeom>
        </p:spPr>
      </p:pic>
      <p:sp>
        <p:nvSpPr>
          <p:cNvPr id="56" name="TextBox 23"/>
          <p:cNvSpPr txBox="1"/>
          <p:nvPr/>
        </p:nvSpPr>
        <p:spPr>
          <a:xfrm>
            <a:off x="2267183" y="6020497"/>
            <a:ext cx="76576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같은 방식으로 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View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를 만들고 아이디와 비밀번호를 찾을 수 있는 코드를 설계  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7400" y="1571625"/>
            <a:ext cx="4048125" cy="371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0" y="188165"/>
            <a:ext cx="11634600" cy="830997"/>
            <a:chOff x="0" y="188165"/>
            <a:chExt cx="11634600" cy="830997"/>
          </a:xfrm>
        </p:grpSpPr>
        <p:sp>
          <p:nvSpPr>
            <p:cNvPr id="26" name="직사각형 22"/>
            <p:cNvSpPr/>
            <p:nvPr/>
          </p:nvSpPr>
          <p:spPr>
            <a:xfrm flipV="1">
              <a:off x="557400" y="1001162"/>
              <a:ext cx="11077200" cy="18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27" name="그룹 5"/>
            <p:cNvGrpSpPr/>
            <p:nvPr/>
          </p:nvGrpSpPr>
          <p:grpSpPr>
            <a:xfrm>
              <a:off x="0" y="188165"/>
              <a:ext cx="4173602" cy="819580"/>
              <a:chOff x="-286182" y="188165"/>
              <a:chExt cx="4173602" cy="819580"/>
            </a:xfrm>
          </p:grpSpPr>
          <p:sp>
            <p:nvSpPr>
              <p:cNvPr id="28" name="직사각형 4"/>
              <p:cNvSpPr/>
              <p:nvPr/>
            </p:nvSpPr>
            <p:spPr>
              <a:xfrm>
                <a:off x="690130" y="211478"/>
                <a:ext cx="3197290" cy="701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4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개발 및 구현</a:t>
                </a:r>
              </a:p>
            </p:txBody>
          </p:sp>
          <p:sp>
            <p:nvSpPr>
              <p:cNvPr id="29" name="TextBox 23"/>
              <p:cNvSpPr txBox="1"/>
              <p:nvPr/>
            </p:nvSpPr>
            <p:spPr>
              <a:xfrm>
                <a:off x="-286182" y="188165"/>
                <a:ext cx="862965" cy="8195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</a:t>
                </a:r>
                <a:r>
                  <a:rPr lang="ko-KR" altLang="en-US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2</a:t>
                </a:r>
              </a:p>
            </p:txBody>
          </p:sp>
        </p:grpSp>
      </p:grpSp>
      <p:sp>
        <p:nvSpPr>
          <p:cNvPr id="56" name="TextBox 23"/>
          <p:cNvSpPr txBox="1"/>
          <p:nvPr/>
        </p:nvSpPr>
        <p:spPr>
          <a:xfrm>
            <a:off x="912738" y="6009080"/>
            <a:ext cx="10366524" cy="395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HTML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과 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CSS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를 이용하여 사진들을 넣어서 쇼핑몰 페이지를 만들고 로그인이 되면 페이지가 나오게 설계</a:t>
            </a: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5519" y="1197754"/>
            <a:ext cx="4202884" cy="4114563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13191" y="1200467"/>
            <a:ext cx="3924329" cy="4108941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rcRect b="26676"/>
          <a:stretch/>
        </p:blipFill>
        <p:spPr>
          <a:xfrm>
            <a:off x="2119452" y="5507305"/>
            <a:ext cx="7214907" cy="284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0" y="188165"/>
            <a:ext cx="11634600" cy="830997"/>
            <a:chOff x="0" y="188165"/>
            <a:chExt cx="11634600" cy="830997"/>
          </a:xfrm>
        </p:grpSpPr>
        <p:sp>
          <p:nvSpPr>
            <p:cNvPr id="26" name="직사각형 22"/>
            <p:cNvSpPr/>
            <p:nvPr/>
          </p:nvSpPr>
          <p:spPr>
            <a:xfrm flipV="1">
              <a:off x="557400" y="1001162"/>
              <a:ext cx="11077200" cy="18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27" name="그룹 5"/>
            <p:cNvGrpSpPr/>
            <p:nvPr/>
          </p:nvGrpSpPr>
          <p:grpSpPr>
            <a:xfrm>
              <a:off x="0" y="188165"/>
              <a:ext cx="4173602" cy="819580"/>
              <a:chOff x="-286182" y="188165"/>
              <a:chExt cx="4173602" cy="819580"/>
            </a:xfrm>
          </p:grpSpPr>
          <p:sp>
            <p:nvSpPr>
              <p:cNvPr id="28" name="직사각형 4"/>
              <p:cNvSpPr/>
              <p:nvPr/>
            </p:nvSpPr>
            <p:spPr>
              <a:xfrm>
                <a:off x="690130" y="211478"/>
                <a:ext cx="3197290" cy="701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4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개발 및 구현</a:t>
                </a:r>
              </a:p>
            </p:txBody>
          </p:sp>
          <p:sp>
            <p:nvSpPr>
              <p:cNvPr id="29" name="TextBox 23"/>
              <p:cNvSpPr txBox="1"/>
              <p:nvPr/>
            </p:nvSpPr>
            <p:spPr>
              <a:xfrm>
                <a:off x="-286182" y="188165"/>
                <a:ext cx="862965" cy="8195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</a:t>
                </a:r>
                <a:r>
                  <a:rPr lang="ko-KR" altLang="en-US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2</a:t>
                </a:r>
              </a:p>
            </p:txBody>
          </p:sp>
        </p:grpSp>
      </p:grpSp>
      <p:sp>
        <p:nvSpPr>
          <p:cNvPr id="56" name="TextBox 23"/>
          <p:cNvSpPr txBox="1"/>
          <p:nvPr/>
        </p:nvSpPr>
        <p:spPr>
          <a:xfrm>
            <a:off x="2068748" y="5727713"/>
            <a:ext cx="85688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게시판 정보를 저장 할 수 있는 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Model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를 생성하고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,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 그 값을 넣을 수 있는 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View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 만든 뒤</a:t>
            </a:r>
            <a:endParaRPr lang="en-US" altLang="ko-KR" sz="2000" b="1" kern="0" spc="-100" dirty="0">
              <a:solidFill>
                <a:schemeClr val="tx1"/>
              </a:solidFill>
              <a:latin typeface="나눔스퀘어 ExtraBold"/>
              <a:ea typeface="나눔스퀘어 ExtraBold"/>
              <a:cs typeface="THE명품고딕R"/>
            </a:endParaRPr>
          </a:p>
          <a:p>
            <a:pPr algn="ctr">
              <a:defRPr lang="ko-KR" altLang="en-US"/>
            </a:pP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MySQL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를 연결 할 수 있는 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Controller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를 설계</a:t>
            </a: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118" y="1557999"/>
            <a:ext cx="2421731" cy="3884877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72307" y="1564481"/>
            <a:ext cx="3323693" cy="3717131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53176" y="1534715"/>
            <a:ext cx="5534025" cy="37885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0" y="188165"/>
            <a:ext cx="11634600" cy="830997"/>
            <a:chOff x="0" y="188165"/>
            <a:chExt cx="11634600" cy="830997"/>
          </a:xfrm>
        </p:grpSpPr>
        <p:sp>
          <p:nvSpPr>
            <p:cNvPr id="26" name="직사각형 22"/>
            <p:cNvSpPr/>
            <p:nvPr/>
          </p:nvSpPr>
          <p:spPr>
            <a:xfrm flipV="1">
              <a:off x="557400" y="1001162"/>
              <a:ext cx="11077200" cy="18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27" name="그룹 5"/>
            <p:cNvGrpSpPr/>
            <p:nvPr/>
          </p:nvGrpSpPr>
          <p:grpSpPr>
            <a:xfrm>
              <a:off x="0" y="188165"/>
              <a:ext cx="4173602" cy="819580"/>
              <a:chOff x="-286182" y="188165"/>
              <a:chExt cx="4173602" cy="819580"/>
            </a:xfrm>
          </p:grpSpPr>
          <p:sp>
            <p:nvSpPr>
              <p:cNvPr id="28" name="직사각형 4"/>
              <p:cNvSpPr/>
              <p:nvPr/>
            </p:nvSpPr>
            <p:spPr>
              <a:xfrm>
                <a:off x="690130" y="211478"/>
                <a:ext cx="3197290" cy="701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4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개발 및 구현</a:t>
                </a:r>
              </a:p>
            </p:txBody>
          </p:sp>
          <p:sp>
            <p:nvSpPr>
              <p:cNvPr id="29" name="TextBox 23"/>
              <p:cNvSpPr txBox="1"/>
              <p:nvPr/>
            </p:nvSpPr>
            <p:spPr>
              <a:xfrm>
                <a:off x="-286182" y="188165"/>
                <a:ext cx="862965" cy="8195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</a:t>
                </a:r>
                <a:r>
                  <a:rPr lang="ko-KR" altLang="en-US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2</a:t>
                </a:r>
              </a:p>
            </p:txBody>
          </p:sp>
        </p:grpSp>
      </p:grpSp>
      <p:sp>
        <p:nvSpPr>
          <p:cNvPr id="56" name="TextBox 23"/>
          <p:cNvSpPr txBox="1"/>
          <p:nvPr/>
        </p:nvSpPr>
        <p:spPr>
          <a:xfrm>
            <a:off x="667219" y="5501601"/>
            <a:ext cx="38154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r>
              <a:rPr lang="ko-KR" altLang="en-US" sz="2000" b="1" kern="0" spc="-100" dirty="0" err="1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글목록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 버튼을 누르면 글 목록이 출력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8244" y="1570434"/>
            <a:ext cx="3323693" cy="3717131"/>
          </a:xfrm>
          <a:prstGeom prst="rect">
            <a:avLst/>
          </a:prstGeom>
        </p:spPr>
      </p:pic>
      <p:sp>
        <p:nvSpPr>
          <p:cNvPr id="65" name="직사각형 13"/>
          <p:cNvSpPr/>
          <p:nvPr/>
        </p:nvSpPr>
        <p:spPr>
          <a:xfrm>
            <a:off x="3649210" y="1553432"/>
            <a:ext cx="456063" cy="278727"/>
          </a:xfrm>
          <a:prstGeom prst="rect">
            <a:avLst/>
          </a:prstGeom>
          <a:noFill/>
          <a:ln w="28575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05449" y="1338262"/>
            <a:ext cx="5991092" cy="4181474"/>
          </a:xfrm>
          <a:prstGeom prst="rect">
            <a:avLst/>
          </a:prstGeom>
        </p:spPr>
      </p:pic>
      <p:sp>
        <p:nvSpPr>
          <p:cNvPr id="69" name="화살표: 오른쪽 68"/>
          <p:cNvSpPr/>
          <p:nvPr/>
        </p:nvSpPr>
        <p:spPr>
          <a:xfrm>
            <a:off x="4519186" y="3054772"/>
            <a:ext cx="539014" cy="5000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12700" cap="flat" cmpd="sng" algn="ctr">
                <a:gradFill flip="xy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5400000" scaled="0"/>
                  <a:tileRect/>
                </a:gradFill>
                <a:prstDash val="solid"/>
                <a:round/>
              </a:ln>
              <a:solidFill>
                <a:schemeClr val="bg1"/>
              </a:solidFill>
              <a:effectLst>
                <a:outerShdw blurRad="63500" dist="31750" dir="16200000" rotWithShape="0">
                  <a:schemeClr val="tx1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0" y="188165"/>
            <a:ext cx="11634600" cy="830997"/>
            <a:chOff x="0" y="188165"/>
            <a:chExt cx="11634600" cy="830997"/>
          </a:xfrm>
        </p:grpSpPr>
        <p:sp>
          <p:nvSpPr>
            <p:cNvPr id="26" name="직사각형 22"/>
            <p:cNvSpPr/>
            <p:nvPr/>
          </p:nvSpPr>
          <p:spPr>
            <a:xfrm flipV="1">
              <a:off x="557400" y="1001162"/>
              <a:ext cx="11077200" cy="18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27" name="그룹 5"/>
            <p:cNvGrpSpPr/>
            <p:nvPr/>
          </p:nvGrpSpPr>
          <p:grpSpPr>
            <a:xfrm>
              <a:off x="0" y="188165"/>
              <a:ext cx="4173602" cy="819580"/>
              <a:chOff x="-286182" y="188165"/>
              <a:chExt cx="4173602" cy="819580"/>
            </a:xfrm>
          </p:grpSpPr>
          <p:sp>
            <p:nvSpPr>
              <p:cNvPr id="28" name="직사각형 4"/>
              <p:cNvSpPr/>
              <p:nvPr/>
            </p:nvSpPr>
            <p:spPr>
              <a:xfrm>
                <a:off x="690130" y="211478"/>
                <a:ext cx="3197290" cy="701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4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개발 및 구현</a:t>
                </a:r>
              </a:p>
            </p:txBody>
          </p:sp>
          <p:sp>
            <p:nvSpPr>
              <p:cNvPr id="29" name="TextBox 23"/>
              <p:cNvSpPr txBox="1"/>
              <p:nvPr/>
            </p:nvSpPr>
            <p:spPr>
              <a:xfrm>
                <a:off x="-286182" y="188165"/>
                <a:ext cx="862965" cy="8195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</a:t>
                </a:r>
                <a:r>
                  <a:rPr lang="ko-KR" altLang="en-US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2</a:t>
                </a:r>
              </a:p>
            </p:txBody>
          </p:sp>
        </p:grpSp>
      </p:grpSp>
      <p:sp>
        <p:nvSpPr>
          <p:cNvPr id="56" name="TextBox 23"/>
          <p:cNvSpPr txBox="1"/>
          <p:nvPr/>
        </p:nvSpPr>
        <p:spPr>
          <a:xfrm>
            <a:off x="974639" y="5584270"/>
            <a:ext cx="103665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DB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에 저장된 작성자 ,작성일, 조회수,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IP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를 </a:t>
            </a:r>
            <a:r>
              <a:rPr lang="ko-KR" altLang="en-US" sz="2000" b="1" kern="0" spc="-100" dirty="0">
                <a:latin typeface="나눔스퀘어 ExtraBold"/>
                <a:ea typeface="나눔스퀘어 ExtraBold"/>
                <a:cs typeface="THE명품고딕R"/>
              </a:rPr>
              <a:t>불러와서 화면에 출력</a:t>
            </a:r>
            <a:endParaRPr lang="ko-KR" altLang="en-US" sz="2000" b="1" kern="0" spc="-100" dirty="0">
              <a:solidFill>
                <a:schemeClr val="tx1"/>
              </a:solidFill>
              <a:latin typeface="나눔스퀘어 ExtraBold"/>
              <a:ea typeface="나눔스퀘어 ExtraBold"/>
              <a:cs typeface="THE명품고딕R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3425" y="1457325"/>
            <a:ext cx="10213182" cy="170497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38225" y="3429000"/>
            <a:ext cx="9794080" cy="1800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0" y="188165"/>
            <a:ext cx="11634600" cy="830997"/>
            <a:chOff x="0" y="188165"/>
            <a:chExt cx="11634600" cy="830997"/>
          </a:xfrm>
        </p:grpSpPr>
        <p:sp>
          <p:nvSpPr>
            <p:cNvPr id="43" name="직사각형 22"/>
            <p:cNvSpPr/>
            <p:nvPr/>
          </p:nvSpPr>
          <p:spPr>
            <a:xfrm flipV="1">
              <a:off x="557400" y="1001162"/>
              <a:ext cx="11077200" cy="18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44" name="그룹 5"/>
            <p:cNvGrpSpPr/>
            <p:nvPr/>
          </p:nvGrpSpPr>
          <p:grpSpPr>
            <a:xfrm>
              <a:off x="0" y="188165"/>
              <a:ext cx="4173602" cy="819580"/>
              <a:chOff x="-286182" y="188165"/>
              <a:chExt cx="4173602" cy="819580"/>
            </a:xfrm>
          </p:grpSpPr>
          <p:sp>
            <p:nvSpPr>
              <p:cNvPr id="45" name="직사각형 4"/>
              <p:cNvSpPr/>
              <p:nvPr/>
            </p:nvSpPr>
            <p:spPr>
              <a:xfrm>
                <a:off x="690130" y="211478"/>
                <a:ext cx="3197290" cy="701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4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오류 개선</a:t>
                </a:r>
              </a:p>
            </p:txBody>
          </p:sp>
          <p:sp>
            <p:nvSpPr>
              <p:cNvPr id="46" name="TextBox 23"/>
              <p:cNvSpPr txBox="1"/>
              <p:nvPr/>
            </p:nvSpPr>
            <p:spPr>
              <a:xfrm>
                <a:off x="-286182" y="188165"/>
                <a:ext cx="862965" cy="8195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</a:t>
                </a:r>
                <a:r>
                  <a:rPr lang="ko-KR" altLang="en-US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3</a:t>
                </a:r>
              </a:p>
            </p:txBody>
          </p:sp>
        </p:grpSp>
      </p:grp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68367" y="1978818"/>
            <a:ext cx="9179069" cy="352425"/>
          </a:xfrm>
          <a:prstGeom prst="rect">
            <a:avLst/>
          </a:prstGeom>
        </p:spPr>
      </p:pic>
      <p:sp>
        <p:nvSpPr>
          <p:cNvPr id="48" name="화살표: 오른쪽 47"/>
          <p:cNvSpPr/>
          <p:nvPr/>
        </p:nvSpPr>
        <p:spPr>
          <a:xfrm rot="5400000">
            <a:off x="5917034" y="2665350"/>
            <a:ext cx="481734" cy="5000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n w="12700" cap="flat" cmpd="sng" algn="ctr">
                <a:gradFill flip="xy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5400000" scaled="0"/>
                  <a:tileRect/>
                </a:gradFill>
                <a:prstDash val="solid"/>
                <a:round/>
              </a:ln>
              <a:solidFill>
                <a:schemeClr val="bg1"/>
              </a:solidFill>
              <a:effectLst>
                <a:outerShdw blurRad="63500" dist="31750" dir="16200000" rotWithShape="0">
                  <a:schemeClr val="tx1"/>
                </a:outerShdw>
              </a:effectLst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7093" y="3499519"/>
            <a:ext cx="9161616" cy="945356"/>
          </a:xfrm>
          <a:prstGeom prst="rect">
            <a:avLst/>
          </a:prstGeom>
        </p:spPr>
      </p:pic>
      <p:sp>
        <p:nvSpPr>
          <p:cNvPr id="50" name="TextBox 23"/>
          <p:cNvSpPr txBox="1"/>
          <p:nvPr/>
        </p:nvSpPr>
        <p:spPr>
          <a:xfrm>
            <a:off x="2477531" y="4997041"/>
            <a:ext cx="68606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kern="0" spc="-100" dirty="0" err="1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jdbc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가 바인딩 되지 않아서 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MySQL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과 연결이 되지 않음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.</a:t>
            </a:r>
          </a:p>
          <a:p>
            <a:pPr algn="ctr">
              <a:defRPr lang="ko-KR" altLang="en-US"/>
            </a:pPr>
            <a:r>
              <a:rPr lang="en-US" altLang="ko-KR" sz="2000" b="1" kern="0" spc="-100" dirty="0" err="1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serverxml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에 이 코드를 추가 해주니 오류가 개선됨.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 rot="0">
            <a:off x="0" y="188165"/>
            <a:ext cx="11634600" cy="830997"/>
            <a:chOff x="0" y="188165"/>
            <a:chExt cx="11634600" cy="830997"/>
          </a:xfrm>
        </p:grpSpPr>
        <p:sp>
          <p:nvSpPr>
            <p:cNvPr id="43" name="직사각형 22"/>
            <p:cNvSpPr/>
            <p:nvPr/>
          </p:nvSpPr>
          <p:spPr>
            <a:xfrm flipV="1">
              <a:off x="557400" y="1001162"/>
              <a:ext cx="11077200" cy="18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44" name="그룹 5"/>
            <p:cNvGrpSpPr/>
            <p:nvPr/>
          </p:nvGrpSpPr>
          <p:grpSpPr>
            <a:xfrm rot="0">
              <a:off x="0" y="188165"/>
              <a:ext cx="5399945" cy="819580"/>
              <a:chOff x="-286182" y="188165"/>
              <a:chExt cx="5399945" cy="819580"/>
            </a:xfrm>
          </p:grpSpPr>
          <p:sp>
            <p:nvSpPr>
              <p:cNvPr id="45" name="직사각형 4"/>
              <p:cNvSpPr/>
              <p:nvPr/>
            </p:nvSpPr>
            <p:spPr>
              <a:xfrm>
                <a:off x="690130" y="211478"/>
                <a:ext cx="4423633" cy="701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4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영상 및 형상 관리</a:t>
                </a:r>
                <a:endParaRPr lang="ko-KR" altLang="en-US" sz="40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  <p:sp>
            <p:nvSpPr>
              <p:cNvPr id="46" name="TextBox 23"/>
              <p:cNvSpPr txBox="1"/>
              <p:nvPr/>
            </p:nvSpPr>
            <p:spPr>
              <a:xfrm>
                <a:off x="-286182" y="188165"/>
                <a:ext cx="862965" cy="8195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</a:t>
                </a:r>
                <a:r>
                  <a:rPr lang="ko-KR" altLang="en-US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4</a:t>
                </a:r>
                <a:endParaRPr lang="ko-KR" altLang="en-US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</p:grpSp>
      </p:grpSp>
      <p:pic>
        <p:nvPicPr>
          <p:cNvPr id="4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494026" y="2522518"/>
            <a:ext cx="3203947" cy="1152227"/>
            <a:chOff x="3135891" y="2522518"/>
            <a:chExt cx="3203947" cy="1152227"/>
          </a:xfrm>
        </p:grpSpPr>
        <p:sp>
          <p:nvSpPr>
            <p:cNvPr id="8" name="TextBox 7"/>
            <p:cNvSpPr txBox="1"/>
            <p:nvPr/>
          </p:nvSpPr>
          <p:spPr>
            <a:xfrm>
              <a:off x="3135891" y="2922628"/>
              <a:ext cx="3203947" cy="7521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44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 감사합니다</a:t>
              </a:r>
              <a:r>
                <a:rPr lang="en-US" altLang="ko-KR" sz="440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/>
                  <a:ea typeface="KoPubWorld돋움체 Bold"/>
                  <a:cs typeface="KoPubWorld돋움체 Bold"/>
                </a:rPr>
                <a:t>.</a:t>
              </a:r>
              <a:endParaRPr lang="ko-KR" alt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274992" y="2541180"/>
              <a:ext cx="1838428" cy="29858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74991" y="2522518"/>
              <a:ext cx="193545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000" dirty="0">
                  <a:solidFill>
                    <a:schemeClr val="bg1"/>
                  </a:solidFill>
                  <a:latin typeface="KoPubWorld돋움체 Light"/>
                  <a:ea typeface="KoPubWorld돋움체 Light"/>
                  <a:cs typeface="KoPubWorld돋움체 Light"/>
                </a:rPr>
                <a:t>THANK YOU:D</a:t>
              </a:r>
              <a:endParaRPr lang="ko-KR" altLang="en-US" sz="2000" dirty="0">
                <a:solidFill>
                  <a:schemeClr val="bg1"/>
                </a:solidFill>
                <a:latin typeface="KoPubWorld돋움체 Light"/>
                <a:ea typeface="KoPubWorld돋움체 Light"/>
                <a:cs typeface="KoPubWorld돋움체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2962" y="211748"/>
            <a:ext cx="2667846" cy="519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800" b="0" spc="600" dirty="0">
                <a:solidFill>
                  <a:schemeClr val="bg1"/>
                </a:solidFill>
                <a:latin typeface="나눔스퀘어 ExtraBold"/>
                <a:ea typeface="나눔스퀘어 ExtraBold"/>
                <a:cs typeface="KoPubWorld돋움체 Light"/>
              </a:rPr>
              <a:t>CONTENTS</a:t>
            </a:r>
            <a:endParaRPr lang="ko-KR" altLang="en-US" sz="2800" b="0" spc="600" dirty="0">
              <a:solidFill>
                <a:schemeClr val="bg1"/>
              </a:solidFill>
              <a:latin typeface="나눔스퀘어 ExtraBold"/>
              <a:ea typeface="나눔스퀘어 ExtraBold"/>
              <a:cs typeface="KoPubWorld돋움체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08493" y="5842337"/>
            <a:ext cx="4306776" cy="1004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나눔스퀘어 ExtraBold"/>
                <a:ea typeface="나눔스퀘어 ExtraBold"/>
                <a:cs typeface="KoPubWorld돋움체 Bold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나눔스퀘어 ExtraBold"/>
              <a:ea typeface="나눔스퀘어 ExtraBold"/>
              <a:cs typeface="KoPubWorld돋움체 Bold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FD8C992-3DE8-4206-830C-465801597742}"/>
              </a:ext>
            </a:extLst>
          </p:cNvPr>
          <p:cNvGrpSpPr/>
          <p:nvPr/>
        </p:nvGrpSpPr>
        <p:grpSpPr>
          <a:xfrm>
            <a:off x="2148754" y="2785624"/>
            <a:ext cx="8885138" cy="1673357"/>
            <a:chOff x="2274589" y="3003738"/>
            <a:chExt cx="8885138" cy="167335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9363C96-B0D3-4D48-ABA3-5549C476FF85}"/>
                </a:ext>
              </a:extLst>
            </p:cNvPr>
            <p:cNvGrpSpPr/>
            <p:nvPr/>
          </p:nvGrpSpPr>
          <p:grpSpPr>
            <a:xfrm>
              <a:off x="2274589" y="3003738"/>
              <a:ext cx="3289928" cy="823407"/>
              <a:chOff x="2274589" y="3003738"/>
              <a:chExt cx="3289928" cy="823407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274589" y="3003738"/>
                <a:ext cx="941051" cy="823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4800" b="1" dirty="0">
                    <a:solidFill>
                      <a:srgbClr val="64DECF"/>
                    </a:solidFill>
                    <a:latin typeface="나눔스퀘어 ExtraBold"/>
                    <a:ea typeface="나눔스퀘어 ExtraBold"/>
                    <a:cs typeface="KoPubWorld돋움체 Bold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나눔스퀘어 ExtraBold"/>
                  <a:ea typeface="나눔스퀘어 ExtraBold"/>
                  <a:cs typeface="KoPubWorld돋움체 Bold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215640" y="3062789"/>
                <a:ext cx="2348877" cy="698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/>
                    <a:ea typeface="나눔스퀘어 ExtraBold"/>
                    <a:cs typeface="KoPubWorld돋움체 Bold"/>
                  </a:rPr>
                  <a:t>개발 개요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7FDACF6-87D5-4764-8C2A-10DA026188E5}"/>
                </a:ext>
              </a:extLst>
            </p:cNvPr>
            <p:cNvGrpSpPr/>
            <p:nvPr/>
          </p:nvGrpSpPr>
          <p:grpSpPr>
            <a:xfrm>
              <a:off x="6505568" y="3022691"/>
              <a:ext cx="4145475" cy="823407"/>
              <a:chOff x="2253601" y="2147012"/>
              <a:chExt cx="4145475" cy="823407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2253601" y="2147012"/>
                <a:ext cx="941051" cy="823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4800" b="1" dirty="0">
                    <a:solidFill>
                      <a:srgbClr val="64DECF"/>
                    </a:solidFill>
                    <a:latin typeface="나눔스퀘어 ExtraBold"/>
                    <a:ea typeface="나눔스퀘어 ExtraBold"/>
                    <a:cs typeface="KoPubWorld돋움체 Bold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나눔스퀘어 ExtraBold"/>
                  <a:ea typeface="나눔스퀘어 ExtraBold"/>
                  <a:cs typeface="KoPubWorld돋움체 Bold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203112" y="2210577"/>
                <a:ext cx="3195964" cy="69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/>
                    <a:ea typeface="나눔스퀘어 ExtraBold"/>
                    <a:cs typeface="KoPubWorld돋움체 Bold"/>
                  </a:rPr>
                  <a:t>개발 및 구현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5130E50-02DB-447D-9287-69E2BACD1240}"/>
                </a:ext>
              </a:extLst>
            </p:cNvPr>
            <p:cNvGrpSpPr/>
            <p:nvPr/>
          </p:nvGrpSpPr>
          <p:grpSpPr>
            <a:xfrm>
              <a:off x="2274589" y="3761447"/>
              <a:ext cx="3103666" cy="830997"/>
              <a:chOff x="2274589" y="4391007"/>
              <a:chExt cx="3103666" cy="830997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274589" y="4391007"/>
                <a:ext cx="941051" cy="830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4800" b="1" dirty="0">
                    <a:solidFill>
                      <a:srgbClr val="64DECF"/>
                    </a:solidFill>
                    <a:latin typeface="나눔스퀘어 ExtraBold"/>
                    <a:ea typeface="나눔스퀘어 ExtraBold"/>
                    <a:cs typeface="KoPubWorld돋움체 Bold"/>
                  </a:rPr>
                  <a:t>03</a:t>
                </a:r>
                <a:endParaRPr lang="ko-KR" altLang="en-US" sz="4800" b="1" dirty="0">
                  <a:solidFill>
                    <a:srgbClr val="64DECF"/>
                  </a:solidFill>
                  <a:latin typeface="나눔스퀘어 ExtraBold"/>
                  <a:ea typeface="나눔스퀘어 ExtraBold"/>
                  <a:cs typeface="KoPubWorld돋움체 Bold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215640" y="4458478"/>
                <a:ext cx="2162615" cy="69605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/>
                    <a:ea typeface="나눔스퀘어 ExtraBold"/>
                    <a:cs typeface="KoPubWorld돋움체 Light"/>
                  </a:rPr>
                  <a:t>오류 개선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603FCB8-E1D5-44AE-9A1F-DA0A4C2353F1}"/>
                </a:ext>
              </a:extLst>
            </p:cNvPr>
            <p:cNvGrpSpPr/>
            <p:nvPr/>
          </p:nvGrpSpPr>
          <p:grpSpPr>
            <a:xfrm>
              <a:off x="6505568" y="3846098"/>
              <a:ext cx="4654159" cy="830997"/>
              <a:chOff x="6694536" y="3975509"/>
              <a:chExt cx="4654159" cy="830997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694536" y="3975509"/>
                <a:ext cx="947695" cy="83099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4800" b="1" dirty="0">
                    <a:solidFill>
                      <a:srgbClr val="64DECF"/>
                    </a:solidFill>
                    <a:latin typeface="나눔스퀘어 ExtraBold"/>
                    <a:ea typeface="나눔스퀘어 ExtraBold"/>
                    <a:cs typeface="KoPubWorld돋움체 Bold"/>
                  </a:rPr>
                  <a:t>04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642231" y="4042979"/>
                <a:ext cx="3706464" cy="70788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스퀘어 ExtraBold"/>
                    <a:ea typeface="나눔스퀘어 ExtraBold"/>
                    <a:cs typeface="KoPubWorld돋움체 Bold"/>
                  </a:rPr>
                  <a:t>영상 및 형상관리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0" y="188165"/>
            <a:ext cx="11634600" cy="830997"/>
            <a:chOff x="0" y="188165"/>
            <a:chExt cx="11634600" cy="830997"/>
          </a:xfrm>
        </p:grpSpPr>
        <p:sp>
          <p:nvSpPr>
            <p:cNvPr id="23" name="직사각형 22"/>
            <p:cNvSpPr/>
            <p:nvPr/>
          </p:nvSpPr>
          <p:spPr>
            <a:xfrm flipV="1">
              <a:off x="557400" y="1001162"/>
              <a:ext cx="11077200" cy="18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0" y="188165"/>
              <a:ext cx="4173602" cy="819580"/>
              <a:chOff x="-286182" y="188165"/>
              <a:chExt cx="4173602" cy="819580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690130" y="211478"/>
                <a:ext cx="3197290" cy="701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4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개발 개요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-286182" y="188165"/>
                <a:ext cx="862965" cy="8195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01</a:t>
                </a:r>
                <a:endParaRPr lang="ko-KR" altLang="en-US" sz="4800" b="1">
                  <a:solidFill>
                    <a:srgbClr val="64DECF"/>
                  </a:solidFill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6096000" y="2853379"/>
            <a:ext cx="5476337" cy="1938992"/>
          </a:xfrm>
          <a:prstGeom prst="rect">
            <a:avLst/>
          </a:prstGeom>
          <a:noFill/>
          <a:ln w="19050">
            <a:solidFill>
              <a:srgbClr val="64DECF"/>
            </a:solidFill>
            <a:prstDash val="dash"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  <a:cs typeface="KoPubWorld돋움체 Light"/>
              </a:rPr>
              <a:t>JSP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  <a:cs typeface="KoPubWorld돋움체 Light"/>
              </a:rPr>
              <a:t>와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  <a:cs typeface="KoPubWorld돋움체 Light"/>
              </a:rPr>
              <a:t>MySQL DB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  <a:cs typeface="KoPubWorld돋움체 Light"/>
              </a:rPr>
              <a:t>를 연동하여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/>
              <a:ea typeface="나눔스퀘어 ExtraBold"/>
              <a:cs typeface="KoPubWorld돋움체 Light"/>
            </a:endParaRPr>
          </a:p>
          <a:p>
            <a:pPr algn="ctr">
              <a:defRPr lang="ko-KR" altLang="en-US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  <a:cs typeface="KoPubWorld돋움체 Light"/>
              </a:rPr>
              <a:t>닭 가슴살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  <a:cs typeface="KoPubWorld돋움체 Light"/>
              </a:rPr>
              <a:t>,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  <a:cs typeface="KoPubWorld돋움체 Light"/>
              </a:rPr>
              <a:t>도시락 쇼핑몰을 만들었다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  <a:cs typeface="KoPubWorld돋움체 Light"/>
              </a:rPr>
              <a:t>.</a:t>
            </a:r>
            <a:b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  <a:cs typeface="KoPubWorld돋움체 Light"/>
              </a:rPr>
            </a:b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/>
              <a:ea typeface="나눔스퀘어 ExtraBold"/>
              <a:cs typeface="KoPubWorld돋움체 Light"/>
            </a:endParaRPr>
          </a:p>
          <a:p>
            <a:pPr algn="ctr">
              <a:defRPr lang="ko-KR" altLang="en-US"/>
            </a:pP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  <a:cs typeface="KoPubWorld돋움체 Light"/>
              </a:rPr>
              <a:t>MVC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  <a:cs typeface="KoPubWorld돋움체 Light"/>
              </a:rPr>
              <a:t>패턴을 활용하여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 ExtraBold"/>
              <a:ea typeface="나눔스퀘어 ExtraBold"/>
              <a:cs typeface="KoPubWorld돋움체 Light"/>
            </a:endParaRPr>
          </a:p>
          <a:p>
            <a:pPr algn="ctr">
              <a:defRPr lang="ko-KR" altLang="en-US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  <a:cs typeface="KoPubWorld돋움체 Light"/>
              </a:rPr>
              <a:t>회원가입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  <a:cs typeface="KoPubWorld돋움체 Light"/>
              </a:rPr>
              <a:t>,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  <a:cs typeface="KoPubWorld돋움체 Light"/>
              </a:rPr>
              <a:t> 로그인,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  <a:cs typeface="KoPubWorld돋움체 Light"/>
              </a:rPr>
              <a:t>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  <a:cs typeface="KoPubWorld돋움체 Light"/>
              </a:rPr>
              <a:t>게시판이 가능하다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/>
                <a:ea typeface="나눔스퀘어 ExtraBold"/>
                <a:cs typeface="KoPubWorld돋움체 Light"/>
              </a:rPr>
              <a:t>.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0013" y="2275175"/>
            <a:ext cx="4814539" cy="3095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0" y="188165"/>
            <a:ext cx="11634600" cy="830997"/>
            <a:chOff x="0" y="188165"/>
            <a:chExt cx="11634600" cy="830997"/>
          </a:xfrm>
        </p:grpSpPr>
        <p:sp>
          <p:nvSpPr>
            <p:cNvPr id="26" name="직사각형 22"/>
            <p:cNvSpPr/>
            <p:nvPr/>
          </p:nvSpPr>
          <p:spPr>
            <a:xfrm flipV="1">
              <a:off x="557400" y="1001162"/>
              <a:ext cx="11077200" cy="18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27" name="그룹 5"/>
            <p:cNvGrpSpPr/>
            <p:nvPr/>
          </p:nvGrpSpPr>
          <p:grpSpPr>
            <a:xfrm>
              <a:off x="0" y="188165"/>
              <a:ext cx="4173602" cy="819580"/>
              <a:chOff x="-286182" y="188165"/>
              <a:chExt cx="4173602" cy="819580"/>
            </a:xfrm>
          </p:grpSpPr>
          <p:sp>
            <p:nvSpPr>
              <p:cNvPr id="28" name="직사각형 4"/>
              <p:cNvSpPr/>
              <p:nvPr/>
            </p:nvSpPr>
            <p:spPr>
              <a:xfrm>
                <a:off x="690130" y="211478"/>
                <a:ext cx="3197290" cy="701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4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개발 및 구현</a:t>
                </a:r>
              </a:p>
            </p:txBody>
          </p:sp>
          <p:sp>
            <p:nvSpPr>
              <p:cNvPr id="29" name="TextBox 23"/>
              <p:cNvSpPr txBox="1"/>
              <p:nvPr/>
            </p:nvSpPr>
            <p:spPr>
              <a:xfrm>
                <a:off x="-286182" y="188165"/>
                <a:ext cx="862965" cy="8195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</a:t>
                </a:r>
                <a:r>
                  <a:rPr lang="ko-KR" altLang="en-US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2</a:t>
                </a:r>
              </a:p>
            </p:txBody>
          </p:sp>
        </p:grpSp>
      </p:grp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57097" y="1402578"/>
            <a:ext cx="3914775" cy="3943350"/>
          </a:xfrm>
          <a:prstGeom prst="rect">
            <a:avLst/>
          </a:prstGeom>
        </p:spPr>
      </p:pic>
      <p:sp>
        <p:nvSpPr>
          <p:cNvPr id="39" name="TextBox 23"/>
          <p:cNvSpPr txBox="1"/>
          <p:nvPr/>
        </p:nvSpPr>
        <p:spPr>
          <a:xfrm>
            <a:off x="1426129" y="5578342"/>
            <a:ext cx="98990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회원가입을 할 수 있게 먼저 모델 설계한다.</a:t>
            </a:r>
            <a:endParaRPr lang="en-US" altLang="ko-KR" sz="2000" b="1" kern="0" spc="-100" dirty="0">
              <a:solidFill>
                <a:schemeClr val="tx1"/>
              </a:solidFill>
              <a:latin typeface="나눔스퀘어 ExtraBold"/>
              <a:ea typeface="나눔스퀘어 ExtraBold"/>
              <a:cs typeface="THE명품고딕R"/>
            </a:endParaRPr>
          </a:p>
          <a:p>
            <a:pPr algn="ctr">
              <a:defRPr lang="ko-KR" altLang="en-US"/>
            </a:pP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회원가입에 필요한 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ID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, 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Password, Name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을 저장한 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Model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을 만든다.</a:t>
            </a: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D5CCEB80-0FC0-4F20-A50B-C62A5ECB69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756238"/>
              </p:ext>
            </p:extLst>
          </p:nvPr>
        </p:nvGraphicFramePr>
        <p:xfrm>
          <a:off x="557400" y="1633503"/>
          <a:ext cx="4933658" cy="3187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0" y="188165"/>
            <a:ext cx="11634600" cy="830997"/>
            <a:chOff x="0" y="188165"/>
            <a:chExt cx="11634600" cy="830997"/>
          </a:xfrm>
        </p:grpSpPr>
        <p:sp>
          <p:nvSpPr>
            <p:cNvPr id="26" name="직사각형 22"/>
            <p:cNvSpPr/>
            <p:nvPr/>
          </p:nvSpPr>
          <p:spPr>
            <a:xfrm flipV="1">
              <a:off x="557400" y="1001162"/>
              <a:ext cx="11077200" cy="18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27" name="그룹 5"/>
            <p:cNvGrpSpPr/>
            <p:nvPr/>
          </p:nvGrpSpPr>
          <p:grpSpPr>
            <a:xfrm>
              <a:off x="0" y="188165"/>
              <a:ext cx="4173602" cy="819580"/>
              <a:chOff x="-286182" y="188165"/>
              <a:chExt cx="4173602" cy="819580"/>
            </a:xfrm>
          </p:grpSpPr>
          <p:sp>
            <p:nvSpPr>
              <p:cNvPr id="28" name="직사각형 4"/>
              <p:cNvSpPr/>
              <p:nvPr/>
            </p:nvSpPr>
            <p:spPr>
              <a:xfrm>
                <a:off x="690130" y="211478"/>
                <a:ext cx="3197290" cy="701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4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개발 및 구현</a:t>
                </a:r>
              </a:p>
            </p:txBody>
          </p:sp>
          <p:sp>
            <p:nvSpPr>
              <p:cNvPr id="29" name="TextBox 23"/>
              <p:cNvSpPr txBox="1"/>
              <p:nvPr/>
            </p:nvSpPr>
            <p:spPr>
              <a:xfrm>
                <a:off x="-286182" y="188165"/>
                <a:ext cx="862965" cy="8195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</a:t>
                </a:r>
                <a:r>
                  <a:rPr lang="ko-KR" altLang="en-US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2</a:t>
                </a:r>
              </a:p>
            </p:txBody>
          </p:sp>
        </p:grpSp>
      </p:grpSp>
      <p:sp>
        <p:nvSpPr>
          <p:cNvPr id="39" name="TextBox 23"/>
          <p:cNvSpPr txBox="1"/>
          <p:nvPr/>
        </p:nvSpPr>
        <p:spPr>
          <a:xfrm>
            <a:off x="1142419" y="5604506"/>
            <a:ext cx="103665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ID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, 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Password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, 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Name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 값을 입력 받을 수 있는 텍스트 박스와 버튼을 누르면 값을 넘겨준다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.</a:t>
            </a:r>
          </a:p>
          <a:p>
            <a:pPr algn="ctr">
              <a:defRPr lang="ko-KR" altLang="en-US"/>
            </a:pP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다른 값을 받을 수 없게 예외처리를 하였다</a:t>
            </a:r>
            <a:r>
              <a:rPr lang="en-US" altLang="ko-KR" sz="2000" b="1" kern="0" spc="-100" dirty="0">
                <a:latin typeface="나눔스퀘어 ExtraBold"/>
                <a:ea typeface="나눔스퀘어 ExtraBold"/>
                <a:cs typeface="THE명품고딕R"/>
              </a:rPr>
              <a:t>.</a:t>
            </a:r>
            <a:endParaRPr lang="ko-KR" altLang="en-US" sz="2000" b="1" kern="0" spc="-100" dirty="0">
              <a:solidFill>
                <a:schemeClr val="tx1"/>
              </a:solidFill>
              <a:latin typeface="나눔스퀘어 ExtraBold"/>
              <a:ea typeface="나눔스퀘어 ExtraBold"/>
              <a:cs typeface="THE명품고딕R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97974" y="3727847"/>
            <a:ext cx="5936626" cy="144816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2232" y="1197769"/>
            <a:ext cx="4350544" cy="2390775"/>
          </a:xfrm>
          <a:prstGeom prst="rect">
            <a:avLst/>
          </a:prstGeom>
        </p:spPr>
      </p:pic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1CA37B91-F0AA-41CA-BFAE-6DBACB1988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486218"/>
              </p:ext>
            </p:extLst>
          </p:nvPr>
        </p:nvGraphicFramePr>
        <p:xfrm>
          <a:off x="557400" y="1633503"/>
          <a:ext cx="4933658" cy="3187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0" y="188165"/>
            <a:ext cx="11634600" cy="830997"/>
            <a:chOff x="0" y="188165"/>
            <a:chExt cx="11634600" cy="830997"/>
          </a:xfrm>
        </p:grpSpPr>
        <p:sp>
          <p:nvSpPr>
            <p:cNvPr id="26" name="직사각형 22"/>
            <p:cNvSpPr/>
            <p:nvPr/>
          </p:nvSpPr>
          <p:spPr>
            <a:xfrm flipV="1">
              <a:off x="557400" y="1001162"/>
              <a:ext cx="11077200" cy="18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27" name="그룹 5"/>
            <p:cNvGrpSpPr/>
            <p:nvPr/>
          </p:nvGrpSpPr>
          <p:grpSpPr>
            <a:xfrm>
              <a:off x="0" y="188165"/>
              <a:ext cx="4173602" cy="819580"/>
              <a:chOff x="-286182" y="188165"/>
              <a:chExt cx="4173602" cy="819580"/>
            </a:xfrm>
          </p:grpSpPr>
          <p:sp>
            <p:nvSpPr>
              <p:cNvPr id="28" name="직사각형 4"/>
              <p:cNvSpPr/>
              <p:nvPr/>
            </p:nvSpPr>
            <p:spPr>
              <a:xfrm>
                <a:off x="690130" y="211478"/>
                <a:ext cx="3197290" cy="701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4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개발 및 구현</a:t>
                </a:r>
              </a:p>
            </p:txBody>
          </p:sp>
          <p:sp>
            <p:nvSpPr>
              <p:cNvPr id="29" name="TextBox 23"/>
              <p:cNvSpPr txBox="1"/>
              <p:nvPr/>
            </p:nvSpPr>
            <p:spPr>
              <a:xfrm>
                <a:off x="-286182" y="188165"/>
                <a:ext cx="862965" cy="8195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</a:t>
                </a:r>
                <a:r>
                  <a:rPr lang="ko-KR" altLang="en-US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2</a:t>
                </a:r>
              </a:p>
            </p:txBody>
          </p:sp>
        </p:grpSp>
      </p:grpSp>
      <p:sp>
        <p:nvSpPr>
          <p:cNvPr id="39" name="TextBox 23"/>
          <p:cNvSpPr txBox="1"/>
          <p:nvPr/>
        </p:nvSpPr>
        <p:spPr>
          <a:xfrm>
            <a:off x="7855740" y="3429000"/>
            <a:ext cx="3778860" cy="707886"/>
          </a:xfrm>
          <a:prstGeom prst="rect">
            <a:avLst/>
          </a:prstGeom>
          <a:noFill/>
          <a:ln w="19050">
            <a:solidFill>
              <a:srgbClr val="64DECF"/>
            </a:solidFill>
            <a:prstDash val="dash"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입력 받은 값을 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SQL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문을 이용하여</a:t>
            </a:r>
            <a:endParaRPr lang="en-US" altLang="ko-KR" sz="2000" b="1" kern="0" spc="-100" dirty="0">
              <a:solidFill>
                <a:schemeClr val="tx1"/>
              </a:solidFill>
              <a:latin typeface="나눔스퀘어 ExtraBold"/>
              <a:ea typeface="나눔스퀘어 ExtraBold"/>
              <a:cs typeface="THE명품고딕R"/>
            </a:endParaRPr>
          </a:p>
          <a:p>
            <a:pPr algn="ctr">
              <a:defRPr lang="ko-KR" altLang="en-US"/>
            </a:pP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DB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에 넣는 클래스 파일을 </a:t>
            </a:r>
            <a:r>
              <a:rPr lang="ko-KR" altLang="en-US" sz="2000" b="1" kern="0" spc="-100" dirty="0" err="1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만듬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.</a:t>
            </a:r>
            <a:endParaRPr lang="ko-KR" altLang="en-US" sz="2000" b="1" kern="0" spc="-100" dirty="0">
              <a:solidFill>
                <a:schemeClr val="tx1"/>
              </a:solidFill>
              <a:latin typeface="나눔스퀘어 ExtraBold"/>
              <a:ea typeface="나눔스퀘어 ExtraBold"/>
              <a:cs typeface="THE명품고딕R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7400" y="1524597"/>
            <a:ext cx="6905625" cy="4672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0" y="188165"/>
            <a:ext cx="11634600" cy="830997"/>
            <a:chOff x="0" y="188165"/>
            <a:chExt cx="11634600" cy="830997"/>
          </a:xfrm>
        </p:grpSpPr>
        <p:sp>
          <p:nvSpPr>
            <p:cNvPr id="26" name="직사각형 22"/>
            <p:cNvSpPr/>
            <p:nvPr/>
          </p:nvSpPr>
          <p:spPr>
            <a:xfrm flipV="1">
              <a:off x="557400" y="1001162"/>
              <a:ext cx="11077200" cy="18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27" name="그룹 5"/>
            <p:cNvGrpSpPr/>
            <p:nvPr/>
          </p:nvGrpSpPr>
          <p:grpSpPr>
            <a:xfrm>
              <a:off x="0" y="188165"/>
              <a:ext cx="4173602" cy="819580"/>
              <a:chOff x="-286182" y="188165"/>
              <a:chExt cx="4173602" cy="819580"/>
            </a:xfrm>
          </p:grpSpPr>
          <p:sp>
            <p:nvSpPr>
              <p:cNvPr id="28" name="직사각형 4"/>
              <p:cNvSpPr/>
              <p:nvPr/>
            </p:nvSpPr>
            <p:spPr>
              <a:xfrm>
                <a:off x="690130" y="211478"/>
                <a:ext cx="3197290" cy="701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4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개발 및 구현</a:t>
                </a:r>
              </a:p>
            </p:txBody>
          </p:sp>
          <p:sp>
            <p:nvSpPr>
              <p:cNvPr id="29" name="TextBox 23"/>
              <p:cNvSpPr txBox="1"/>
              <p:nvPr/>
            </p:nvSpPr>
            <p:spPr>
              <a:xfrm>
                <a:off x="-286182" y="188165"/>
                <a:ext cx="862965" cy="8195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</a:t>
                </a:r>
                <a:r>
                  <a:rPr lang="ko-KR" altLang="en-US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2</a:t>
                </a:r>
              </a:p>
            </p:txBody>
          </p:sp>
        </p:grpSp>
      </p:grpSp>
      <p:sp>
        <p:nvSpPr>
          <p:cNvPr id="48" name="TextBox 23"/>
          <p:cNvSpPr txBox="1"/>
          <p:nvPr/>
        </p:nvSpPr>
        <p:spPr>
          <a:xfrm>
            <a:off x="974639" y="5737722"/>
            <a:ext cx="103665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입력된 값을 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MySQL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이랑 연결해주는 </a:t>
            </a:r>
            <a:r>
              <a:rPr lang="en-US" altLang="ko-KR" sz="2000" b="1" kern="0" spc="-100" dirty="0" err="1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userDAO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 객체에 값을 넘겨주고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,</a:t>
            </a:r>
          </a:p>
          <a:p>
            <a:pPr algn="ctr">
              <a:defRPr lang="ko-KR" altLang="en-US"/>
            </a:pP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그 결과가 어떻게 되었는지 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View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에 </a:t>
            </a:r>
            <a:r>
              <a:rPr lang="ko-KR" altLang="en-US" sz="2000" b="1" kern="0" spc="-100" dirty="0">
                <a:latin typeface="나눔스퀘어 ExtraBold"/>
                <a:ea typeface="나눔스퀘어 ExtraBold"/>
                <a:cs typeface="THE명품고딕R"/>
              </a:rPr>
              <a:t>출력</a:t>
            </a:r>
            <a:r>
              <a:rPr lang="en-US" altLang="ko-KR" sz="2000" b="1" kern="0" spc="-100" dirty="0">
                <a:latin typeface="나눔스퀘어 ExtraBold"/>
                <a:ea typeface="나눔스퀘어 ExtraBold"/>
                <a:cs typeface="THE명품고딕R"/>
              </a:rPr>
              <a:t>.</a:t>
            </a:r>
            <a:endParaRPr lang="ko-KR" altLang="en-US" sz="2000" b="1" kern="0" spc="-100" dirty="0">
              <a:solidFill>
                <a:schemeClr val="tx1"/>
              </a:solidFill>
              <a:latin typeface="나눔스퀘어 ExtraBold"/>
              <a:ea typeface="나눔스퀘어 ExtraBold"/>
              <a:cs typeface="THE명품고딕R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27602" y="1447800"/>
            <a:ext cx="6207832" cy="3751617"/>
          </a:xfrm>
          <a:prstGeom prst="rect">
            <a:avLst/>
          </a:prstGeom>
        </p:spPr>
      </p:pic>
      <p:graphicFrame>
        <p:nvGraphicFramePr>
          <p:cNvPr id="12" name="다이어그램 11">
            <a:extLst>
              <a:ext uri="{FF2B5EF4-FFF2-40B4-BE49-F238E27FC236}">
                <a16:creationId xmlns:a16="http://schemas.microsoft.com/office/drawing/2014/main" id="{DCF2C21B-5E76-4949-9F92-D8DC50A516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3236586"/>
              </p:ext>
            </p:extLst>
          </p:nvPr>
        </p:nvGraphicFramePr>
        <p:xfrm>
          <a:off x="557400" y="1633503"/>
          <a:ext cx="4933658" cy="3187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0" y="188165"/>
            <a:ext cx="11634600" cy="830997"/>
            <a:chOff x="0" y="188165"/>
            <a:chExt cx="11634600" cy="830997"/>
          </a:xfrm>
        </p:grpSpPr>
        <p:sp>
          <p:nvSpPr>
            <p:cNvPr id="26" name="직사각형 22"/>
            <p:cNvSpPr/>
            <p:nvPr/>
          </p:nvSpPr>
          <p:spPr>
            <a:xfrm flipV="1">
              <a:off x="557400" y="1001162"/>
              <a:ext cx="11077200" cy="18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27" name="그룹 5"/>
            <p:cNvGrpSpPr/>
            <p:nvPr/>
          </p:nvGrpSpPr>
          <p:grpSpPr>
            <a:xfrm>
              <a:off x="0" y="188165"/>
              <a:ext cx="4173602" cy="819580"/>
              <a:chOff x="-286182" y="188165"/>
              <a:chExt cx="4173602" cy="819580"/>
            </a:xfrm>
          </p:grpSpPr>
          <p:sp>
            <p:nvSpPr>
              <p:cNvPr id="28" name="직사각형 4"/>
              <p:cNvSpPr/>
              <p:nvPr/>
            </p:nvSpPr>
            <p:spPr>
              <a:xfrm>
                <a:off x="690130" y="211478"/>
                <a:ext cx="3197290" cy="701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4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개발 및 구현</a:t>
                </a:r>
              </a:p>
            </p:txBody>
          </p:sp>
          <p:sp>
            <p:nvSpPr>
              <p:cNvPr id="29" name="TextBox 23"/>
              <p:cNvSpPr txBox="1"/>
              <p:nvPr/>
            </p:nvSpPr>
            <p:spPr>
              <a:xfrm>
                <a:off x="-286182" y="188165"/>
                <a:ext cx="862965" cy="8195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</a:t>
                </a:r>
                <a:r>
                  <a:rPr lang="ko-KR" altLang="en-US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2</a:t>
                </a:r>
              </a:p>
            </p:txBody>
          </p:sp>
        </p:grpSp>
      </p:grpSp>
      <p:sp>
        <p:nvSpPr>
          <p:cNvPr id="48" name="TextBox 23"/>
          <p:cNvSpPr txBox="1"/>
          <p:nvPr/>
        </p:nvSpPr>
        <p:spPr>
          <a:xfrm>
            <a:off x="974639" y="5856838"/>
            <a:ext cx="103665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로그인 기능을 구현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.</a:t>
            </a:r>
          </a:p>
          <a:p>
            <a:pPr algn="ctr">
              <a:defRPr lang="ko-KR" altLang="en-US"/>
            </a:pP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DB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와 연결 </a:t>
            </a:r>
            <a:r>
              <a:rPr lang="ko-KR" altLang="en-US" sz="2000" b="1" kern="0" spc="-100" dirty="0">
                <a:latin typeface="나눔스퀘어 ExtraBold"/>
                <a:ea typeface="나눔스퀘어 ExtraBold"/>
                <a:cs typeface="THE명품고딕R"/>
              </a:rPr>
              <a:t>후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 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SQL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문으로 아이디를 찾아서  패스워드가 맞으면 로그인 성공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,</a:t>
            </a: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 아니면 처음으로 </a:t>
            </a:r>
            <a:r>
              <a:rPr lang="ko-KR" altLang="en-US" sz="2000" b="1" kern="0" spc="-100" dirty="0" err="1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돌아감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.</a:t>
            </a:r>
            <a:endParaRPr lang="ko-KR" altLang="en-US" sz="2000" b="1" kern="0" spc="-100" dirty="0">
              <a:solidFill>
                <a:schemeClr val="tx1"/>
              </a:solidFill>
              <a:latin typeface="나눔스퀘어 ExtraBold"/>
              <a:ea typeface="나눔스퀘어 ExtraBold"/>
              <a:cs typeface="THE명품고딕R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52722" y="1097756"/>
            <a:ext cx="7286555" cy="4376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0" y="188165"/>
            <a:ext cx="11634600" cy="830997"/>
            <a:chOff x="0" y="188165"/>
            <a:chExt cx="11634600" cy="830997"/>
          </a:xfrm>
        </p:grpSpPr>
        <p:sp>
          <p:nvSpPr>
            <p:cNvPr id="26" name="직사각형 22"/>
            <p:cNvSpPr/>
            <p:nvPr/>
          </p:nvSpPr>
          <p:spPr>
            <a:xfrm flipV="1">
              <a:off x="557400" y="1001162"/>
              <a:ext cx="11077200" cy="18000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27" name="그룹 5"/>
            <p:cNvGrpSpPr/>
            <p:nvPr/>
          </p:nvGrpSpPr>
          <p:grpSpPr>
            <a:xfrm>
              <a:off x="0" y="188165"/>
              <a:ext cx="4173602" cy="819580"/>
              <a:chOff x="-286182" y="188165"/>
              <a:chExt cx="4173602" cy="819580"/>
            </a:xfrm>
          </p:grpSpPr>
          <p:sp>
            <p:nvSpPr>
              <p:cNvPr id="28" name="직사각형 4"/>
              <p:cNvSpPr/>
              <p:nvPr/>
            </p:nvSpPr>
            <p:spPr>
              <a:xfrm>
                <a:off x="690130" y="211478"/>
                <a:ext cx="3197290" cy="701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4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개발 및 구현</a:t>
                </a:r>
              </a:p>
            </p:txBody>
          </p:sp>
          <p:sp>
            <p:nvSpPr>
              <p:cNvPr id="29" name="TextBox 23"/>
              <p:cNvSpPr txBox="1"/>
              <p:nvPr/>
            </p:nvSpPr>
            <p:spPr>
              <a:xfrm>
                <a:off x="-286182" y="188165"/>
                <a:ext cx="862965" cy="81958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0</a:t>
                </a:r>
                <a:r>
                  <a:rPr lang="ko-KR" altLang="en-US" sz="4800" b="1">
                    <a:solidFill>
                      <a:srgbClr val="64DECF"/>
                    </a:solidFill>
                    <a:latin typeface="KoPubWorld돋움체 Bold"/>
                    <a:ea typeface="KoPubWorld돋움체 Bold"/>
                    <a:cs typeface="KoPubWorld돋움체 Bold"/>
                  </a:rPr>
                  <a:t>2</a:t>
                </a:r>
              </a:p>
            </p:txBody>
          </p:sp>
        </p:grpSp>
      </p:grpSp>
      <p:sp>
        <p:nvSpPr>
          <p:cNvPr id="48" name="TextBox 23"/>
          <p:cNvSpPr txBox="1"/>
          <p:nvPr/>
        </p:nvSpPr>
        <p:spPr>
          <a:xfrm>
            <a:off x="974639" y="5601822"/>
            <a:ext cx="103665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아이디와 비밀번호를 입력 할 수 있는 텍스트와 버튼을 생성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.</a:t>
            </a:r>
          </a:p>
          <a:p>
            <a:pPr algn="ctr">
              <a:defRPr lang="ko-KR" altLang="en-US"/>
            </a:pPr>
            <a:r>
              <a:rPr lang="ko-KR" altLang="en-US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버튼을 누르면 컨트롤러 부분으로 </a:t>
            </a:r>
            <a:r>
              <a:rPr lang="ko-KR" altLang="en-US" sz="2000" b="1" kern="0" spc="-100" dirty="0" err="1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넘어감</a:t>
            </a:r>
            <a:r>
              <a:rPr lang="en-US" altLang="ko-KR" sz="2000" b="1" kern="0" spc="-100" dirty="0">
                <a:solidFill>
                  <a:schemeClr val="tx1"/>
                </a:solidFill>
                <a:latin typeface="나눔스퀘어 ExtraBold"/>
                <a:ea typeface="나눔스퀘어 ExtraBold"/>
                <a:cs typeface="THE명품고딕R"/>
              </a:rPr>
              <a:t>.</a:t>
            </a:r>
            <a:endParaRPr lang="ko-KR" altLang="en-US" sz="2000" b="1" kern="0" spc="-100" dirty="0">
              <a:solidFill>
                <a:schemeClr val="tx1"/>
              </a:solidFill>
              <a:latin typeface="나눔스퀘어 ExtraBold"/>
              <a:ea typeface="나눔스퀘어 ExtraBold"/>
              <a:cs typeface="THE명품고딕R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2965" y="1472191"/>
            <a:ext cx="3855313" cy="35814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3132" y="2493747"/>
            <a:ext cx="6858367" cy="15382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362</ep:Words>
  <ep:PresentationFormat>와이드스크린</ep:PresentationFormat>
  <ep:Paragraphs>81</ep:Paragraphs>
  <ep:Slides>18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2020-01-03T14:16:53.000</dcterms:created>
  <dc:creator>서 유진</dc:creator>
  <cp:lastModifiedBy>곽우영</cp:lastModifiedBy>
  <dcterms:modified xsi:type="dcterms:W3CDTF">2021-07-29T01:32:48.142</dcterms:modified>
  <cp:revision>51</cp:revision>
  <dc:title>PowerPoint 프레젠테이션</dc:title>
  <cp:version>0906.0100.01</cp:version>
</cp:coreProperties>
</file>